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263" r:id="rId4"/>
    <p:sldId id="289" r:id="rId5"/>
    <p:sldId id="285" r:id="rId6"/>
    <p:sldId id="291" r:id="rId7"/>
    <p:sldId id="292" r:id="rId8"/>
    <p:sldId id="315" r:id="rId9"/>
    <p:sldId id="317" r:id="rId10"/>
    <p:sldId id="319" r:id="rId11"/>
    <p:sldId id="318" r:id="rId12"/>
    <p:sldId id="320" r:id="rId13"/>
    <p:sldId id="321" r:id="rId14"/>
    <p:sldId id="322" r:id="rId15"/>
    <p:sldId id="286" r:id="rId16"/>
    <p:sldId id="323" r:id="rId17"/>
    <p:sldId id="333" r:id="rId18"/>
    <p:sldId id="324" r:id="rId19"/>
    <p:sldId id="334" r:id="rId20"/>
    <p:sldId id="332" r:id="rId21"/>
    <p:sldId id="326" r:id="rId22"/>
    <p:sldId id="327" r:id="rId23"/>
    <p:sldId id="335" r:id="rId24"/>
    <p:sldId id="336" r:id="rId25"/>
    <p:sldId id="328" r:id="rId26"/>
    <p:sldId id="330" r:id="rId27"/>
    <p:sldId id="329" r:id="rId28"/>
    <p:sldId id="278" r:id="rId29"/>
    <p:sldId id="288" r:id="rId3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6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8" y="136"/>
      </p:cViewPr>
      <p:guideLst>
        <p:guide orient="horz" pos="2436"/>
        <p:guide pos="3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86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750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97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912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Ffffff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310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8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11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352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13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1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86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0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98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65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190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84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69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32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41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35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351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4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9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97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568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2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906E1-67C2-4051-B83C-1BC0149B4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29B6C4-5590-4086-B37C-25345D13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F9046F-0BC1-47D2-B436-8500DD27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E7B0A-644F-43E4-AA35-5F5294C1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6293A5-0628-40BF-9AEE-8F92830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4623" y="4767263"/>
            <a:ext cx="2057400" cy="2738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05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63A5-A896-41FA-845D-049AFF39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443EB4-2BAD-4CB1-B0FE-C3C6F335E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F8718F-C6F3-4310-BBA4-21C1F61F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F9F0F4-6C04-45A2-A06F-2C146D7C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406B4-937D-4DBB-99EB-6DFCB830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64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CAAF0B-EA52-4BB2-A3DB-8A47BA61B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685EF8-DAE3-42ED-8C3D-CCBA76962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FE3172-368B-4634-BE3B-361BBA71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6540D-F13C-4C76-859E-B3956302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3AFB5-C5C8-4830-97A9-F4883F9C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4767263"/>
            <a:ext cx="2057400" cy="273844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54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38773C-D0DA-4343-BB7F-CB356C18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3CC122-FA29-4E9A-BC38-7973E650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BBD0CA-4F78-4F00-8CCE-74020F7B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AC49FF-65BA-4DF0-B430-90E02803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398920-C3BC-4F14-A535-AB03B9DE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960801-9168-4DEE-AB4A-E37861D7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806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8AAC32C-1B65-4C74-A021-DC473C859350}"/>
              </a:ext>
            </a:extLst>
          </p:cNvPr>
          <p:cNvGrpSpPr/>
          <p:nvPr userDrawn="1"/>
        </p:nvGrpSpPr>
        <p:grpSpPr>
          <a:xfrm>
            <a:off x="-61633" y="-100863"/>
            <a:ext cx="9267266" cy="5345226"/>
            <a:chOff x="-64979" y="-137511"/>
            <a:chExt cx="12356354" cy="7126968"/>
          </a:xfrm>
          <a:solidFill>
            <a:schemeClr val="tx1">
              <a:alpha val="5000"/>
            </a:schemeClr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F94CE20-E4B2-45EF-A8EE-C16BBF8A5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767775">
              <a:off x="-47644" y="1201848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3895A99-87C9-4A17-BBEC-D5BE175864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5145695">
              <a:off x="5320634" y="1537188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4148067-0B7D-44A1-AE5A-60F9AB2844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058153">
              <a:off x="4559094" y="2564615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71DDA29-C51B-4BF6-B1A3-59C8BA4FA3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164480">
              <a:off x="3703956" y="1701791"/>
              <a:ext cx="720725" cy="695325"/>
            </a:xfrm>
            <a:custGeom>
              <a:avLst/>
              <a:gdLst>
                <a:gd name="T0" fmla="*/ 165 w 192"/>
                <a:gd name="T1" fmla="*/ 65 h 185"/>
                <a:gd name="T2" fmla="*/ 192 w 192"/>
                <a:gd name="T3" fmla="*/ 137 h 185"/>
                <a:gd name="T4" fmla="*/ 0 w 192"/>
                <a:gd name="T5" fmla="*/ 185 h 185"/>
                <a:gd name="T6" fmla="*/ 11 w 192"/>
                <a:gd name="T7" fmla="*/ 137 h 185"/>
                <a:gd name="T8" fmla="*/ 43 w 192"/>
                <a:gd name="T9" fmla="*/ 49 h 185"/>
                <a:gd name="T10" fmla="*/ 105 w 192"/>
                <a:gd name="T11" fmla="*/ 49 h 185"/>
                <a:gd name="T12" fmla="*/ 112 w 192"/>
                <a:gd name="T13" fmla="*/ 36 h 185"/>
                <a:gd name="T14" fmla="*/ 83 w 192"/>
                <a:gd name="T15" fmla="*/ 0 h 185"/>
                <a:gd name="T16" fmla="*/ 164 w 192"/>
                <a:gd name="T17" fmla="*/ 36 h 185"/>
                <a:gd name="T18" fmla="*/ 136 w 192"/>
                <a:gd name="T19" fmla="*/ 49 h 185"/>
                <a:gd name="T20" fmla="*/ 148 w 192"/>
                <a:gd name="T21" fmla="*/ 28 h 185"/>
                <a:gd name="T22" fmla="*/ 100 w 192"/>
                <a:gd name="T23" fmla="*/ 9 h 185"/>
                <a:gd name="T24" fmla="*/ 148 w 192"/>
                <a:gd name="T25" fmla="*/ 28 h 185"/>
                <a:gd name="T26" fmla="*/ 148 w 192"/>
                <a:gd name="T27" fmla="*/ 104 h 185"/>
                <a:gd name="T28" fmla="*/ 136 w 192"/>
                <a:gd name="T29" fmla="*/ 92 h 185"/>
                <a:gd name="T30" fmla="*/ 136 w 192"/>
                <a:gd name="T31" fmla="*/ 116 h 185"/>
                <a:gd name="T32" fmla="*/ 148 w 192"/>
                <a:gd name="T33" fmla="*/ 128 h 185"/>
                <a:gd name="T34" fmla="*/ 136 w 192"/>
                <a:gd name="T35" fmla="*/ 116 h 185"/>
                <a:gd name="T36" fmla="*/ 124 w 192"/>
                <a:gd name="T37" fmla="*/ 104 h 185"/>
                <a:gd name="T38" fmla="*/ 112 w 192"/>
                <a:gd name="T39" fmla="*/ 92 h 185"/>
                <a:gd name="T40" fmla="*/ 112 w 192"/>
                <a:gd name="T41" fmla="*/ 116 h 185"/>
                <a:gd name="T42" fmla="*/ 124 w 192"/>
                <a:gd name="T43" fmla="*/ 128 h 185"/>
                <a:gd name="T44" fmla="*/ 112 w 192"/>
                <a:gd name="T45" fmla="*/ 116 h 185"/>
                <a:gd name="T46" fmla="*/ 124 w 192"/>
                <a:gd name="T47" fmla="*/ 80 h 185"/>
                <a:gd name="T48" fmla="*/ 112 w 192"/>
                <a:gd name="T49" fmla="*/ 68 h 185"/>
                <a:gd name="T50" fmla="*/ 136 w 192"/>
                <a:gd name="T51" fmla="*/ 68 h 185"/>
                <a:gd name="T52" fmla="*/ 148 w 192"/>
                <a:gd name="T53" fmla="*/ 80 h 185"/>
                <a:gd name="T54" fmla="*/ 136 w 192"/>
                <a:gd name="T55" fmla="*/ 68 h 185"/>
                <a:gd name="T56" fmla="*/ 12 w 192"/>
                <a:gd name="T57" fmla="*/ 168 h 185"/>
                <a:gd name="T58" fmla="*/ 179 w 192"/>
                <a:gd name="T59" fmla="*/ 148 h 185"/>
                <a:gd name="T60" fmla="*/ 96 w 192"/>
                <a:gd name="T61" fmla="*/ 68 h 185"/>
                <a:gd name="T62" fmla="*/ 36 w 192"/>
                <a:gd name="T63" fmla="*/ 96 h 185"/>
                <a:gd name="T64" fmla="*/ 96 w 192"/>
                <a:gd name="T65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85">
                  <a:moveTo>
                    <a:pt x="147" y="49"/>
                  </a:moveTo>
                  <a:cubicBezTo>
                    <a:pt x="157" y="49"/>
                    <a:pt x="165" y="57"/>
                    <a:pt x="165" y="65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57"/>
                    <a:pt x="33" y="49"/>
                    <a:pt x="43" y="49"/>
                  </a:cubicBezTo>
                  <a:cubicBezTo>
                    <a:pt x="43" y="49"/>
                    <a:pt x="70" y="49"/>
                    <a:pt x="95" y="49"/>
                  </a:cubicBezTo>
                  <a:cubicBezTo>
                    <a:pt x="98" y="49"/>
                    <a:pt x="101" y="49"/>
                    <a:pt x="105" y="49"/>
                  </a:cubicBezTo>
                  <a:cubicBezTo>
                    <a:pt x="107" y="49"/>
                    <a:pt x="110" y="49"/>
                    <a:pt x="112" y="49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42" y="49"/>
                    <a:pt x="147" y="49"/>
                    <a:pt x="147" y="49"/>
                  </a:cubicBezTo>
                  <a:close/>
                  <a:moveTo>
                    <a:pt x="148" y="28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28"/>
                    <a:pt x="100" y="28"/>
                    <a:pt x="100" y="28"/>
                  </a:cubicBezTo>
                  <a:lnTo>
                    <a:pt x="148" y="28"/>
                  </a:lnTo>
                  <a:close/>
                  <a:moveTo>
                    <a:pt x="136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36" y="92"/>
                    <a:pt x="136" y="92"/>
                    <a:pt x="136" y="92"/>
                  </a:cubicBezTo>
                  <a:lnTo>
                    <a:pt x="136" y="104"/>
                  </a:lnTo>
                  <a:close/>
                  <a:moveTo>
                    <a:pt x="136" y="116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40" y="128"/>
                    <a:pt x="142" y="128"/>
                    <a:pt x="148" y="128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36" y="116"/>
                  </a:lnTo>
                  <a:close/>
                  <a:moveTo>
                    <a:pt x="11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104"/>
                  </a:lnTo>
                  <a:close/>
                  <a:moveTo>
                    <a:pt x="112" y="116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7" y="128"/>
                    <a:pt x="120" y="128"/>
                    <a:pt x="124" y="128"/>
                  </a:cubicBezTo>
                  <a:cubicBezTo>
                    <a:pt x="124" y="116"/>
                    <a:pt x="124" y="116"/>
                    <a:pt x="124" y="116"/>
                  </a:cubicBezTo>
                  <a:lnTo>
                    <a:pt x="112" y="116"/>
                  </a:lnTo>
                  <a:close/>
                  <a:moveTo>
                    <a:pt x="112" y="80"/>
                  </a:moveTo>
                  <a:cubicBezTo>
                    <a:pt x="124" y="80"/>
                    <a:pt x="124" y="80"/>
                    <a:pt x="124" y="80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0" y="68"/>
                    <a:pt x="117" y="68"/>
                    <a:pt x="112" y="68"/>
                  </a:cubicBezTo>
                  <a:lnTo>
                    <a:pt x="112" y="80"/>
                  </a:lnTo>
                  <a:close/>
                  <a:moveTo>
                    <a:pt x="136" y="68"/>
                  </a:moveTo>
                  <a:cubicBezTo>
                    <a:pt x="136" y="80"/>
                    <a:pt x="136" y="80"/>
                    <a:pt x="13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38" y="68"/>
                    <a:pt x="142" y="68"/>
                    <a:pt x="136" y="68"/>
                  </a:cubicBezTo>
                  <a:close/>
                  <a:moveTo>
                    <a:pt x="12" y="14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9" y="148"/>
                    <a:pt x="179" y="148"/>
                    <a:pt x="179" y="148"/>
                  </a:cubicBezTo>
                  <a:lnTo>
                    <a:pt x="12" y="148"/>
                  </a:lnTo>
                  <a:close/>
                  <a:moveTo>
                    <a:pt x="96" y="68"/>
                  </a:moveTo>
                  <a:cubicBezTo>
                    <a:pt x="57" y="68"/>
                    <a:pt x="52" y="68"/>
                    <a:pt x="36" y="68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51" y="96"/>
                    <a:pt x="75" y="96"/>
                    <a:pt x="96" y="96"/>
                  </a:cubicBezTo>
                  <a:lnTo>
                    <a:pt x="96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492A666-73B0-4083-8FB6-0F57B9264C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6885">
              <a:off x="8109833" y="847785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204759F-F570-4706-8191-1DC6C8D9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567118">
              <a:off x="6851410" y="2471398"/>
              <a:ext cx="750888" cy="752475"/>
            </a:xfrm>
            <a:custGeom>
              <a:avLst/>
              <a:gdLst>
                <a:gd name="T0" fmla="*/ 193 w 200"/>
                <a:gd name="T1" fmla="*/ 148 h 200"/>
                <a:gd name="T2" fmla="*/ 158 w 200"/>
                <a:gd name="T3" fmla="*/ 148 h 200"/>
                <a:gd name="T4" fmla="*/ 134 w 200"/>
                <a:gd name="T5" fmla="*/ 126 h 200"/>
                <a:gd name="T6" fmla="*/ 159 w 200"/>
                <a:gd name="T7" fmla="*/ 104 h 200"/>
                <a:gd name="T8" fmla="*/ 193 w 200"/>
                <a:gd name="T9" fmla="*/ 104 h 200"/>
                <a:gd name="T10" fmla="*/ 200 w 200"/>
                <a:gd name="T11" fmla="*/ 110 h 200"/>
                <a:gd name="T12" fmla="*/ 200 w 200"/>
                <a:gd name="T13" fmla="*/ 141 h 200"/>
                <a:gd name="T14" fmla="*/ 193 w 200"/>
                <a:gd name="T15" fmla="*/ 148 h 200"/>
                <a:gd name="T16" fmla="*/ 152 w 200"/>
                <a:gd name="T17" fmla="*/ 117 h 200"/>
                <a:gd name="T18" fmla="*/ 143 w 200"/>
                <a:gd name="T19" fmla="*/ 126 h 200"/>
                <a:gd name="T20" fmla="*/ 152 w 200"/>
                <a:gd name="T21" fmla="*/ 136 h 200"/>
                <a:gd name="T22" fmla="*/ 162 w 200"/>
                <a:gd name="T23" fmla="*/ 126 h 200"/>
                <a:gd name="T24" fmla="*/ 152 w 200"/>
                <a:gd name="T25" fmla="*/ 117 h 200"/>
                <a:gd name="T26" fmla="*/ 134 w 200"/>
                <a:gd name="T27" fmla="*/ 152 h 200"/>
                <a:gd name="T28" fmla="*/ 192 w 200"/>
                <a:gd name="T29" fmla="*/ 152 h 200"/>
                <a:gd name="T30" fmla="*/ 192 w 200"/>
                <a:gd name="T31" fmla="*/ 166 h 200"/>
                <a:gd name="T32" fmla="*/ 160 w 200"/>
                <a:gd name="T33" fmla="*/ 200 h 200"/>
                <a:gd name="T34" fmla="*/ 33 w 200"/>
                <a:gd name="T35" fmla="*/ 200 h 200"/>
                <a:gd name="T36" fmla="*/ 0 w 200"/>
                <a:gd name="T37" fmla="*/ 166 h 200"/>
                <a:gd name="T38" fmla="*/ 0 w 200"/>
                <a:gd name="T39" fmla="*/ 87 h 200"/>
                <a:gd name="T40" fmla="*/ 33 w 200"/>
                <a:gd name="T41" fmla="*/ 52 h 200"/>
                <a:gd name="T42" fmla="*/ 160 w 200"/>
                <a:gd name="T43" fmla="*/ 52 h 200"/>
                <a:gd name="T44" fmla="*/ 192 w 200"/>
                <a:gd name="T45" fmla="*/ 87 h 200"/>
                <a:gd name="T46" fmla="*/ 192 w 200"/>
                <a:gd name="T47" fmla="*/ 100 h 200"/>
                <a:gd name="T48" fmla="*/ 133 w 200"/>
                <a:gd name="T49" fmla="*/ 100 h 200"/>
                <a:gd name="T50" fmla="*/ 134 w 200"/>
                <a:gd name="T51" fmla="*/ 152 h 200"/>
                <a:gd name="T52" fmla="*/ 117 w 200"/>
                <a:gd name="T53" fmla="*/ 21 h 200"/>
                <a:gd name="T54" fmla="*/ 60 w 200"/>
                <a:gd name="T55" fmla="*/ 44 h 200"/>
                <a:gd name="T56" fmla="*/ 27 w 200"/>
                <a:gd name="T57" fmla="*/ 44 h 200"/>
                <a:gd name="T58" fmla="*/ 121 w 200"/>
                <a:gd name="T59" fmla="*/ 0 h 200"/>
                <a:gd name="T60" fmla="*/ 155 w 200"/>
                <a:gd name="T61" fmla="*/ 44 h 200"/>
                <a:gd name="T62" fmla="*/ 134 w 200"/>
                <a:gd name="T63" fmla="*/ 44 h 200"/>
                <a:gd name="T64" fmla="*/ 117 w 200"/>
                <a:gd name="T65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200">
                  <a:moveTo>
                    <a:pt x="193" y="148"/>
                  </a:moveTo>
                  <a:cubicBezTo>
                    <a:pt x="193" y="148"/>
                    <a:pt x="177" y="148"/>
                    <a:pt x="158" y="148"/>
                  </a:cubicBezTo>
                  <a:cubicBezTo>
                    <a:pt x="144" y="148"/>
                    <a:pt x="134" y="144"/>
                    <a:pt x="134" y="126"/>
                  </a:cubicBezTo>
                  <a:cubicBezTo>
                    <a:pt x="134" y="110"/>
                    <a:pt x="144" y="104"/>
                    <a:pt x="159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7" y="104"/>
                    <a:pt x="200" y="107"/>
                    <a:pt x="200" y="11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197" y="148"/>
                    <a:pt x="193" y="148"/>
                  </a:cubicBezTo>
                  <a:close/>
                  <a:moveTo>
                    <a:pt x="152" y="117"/>
                  </a:moveTo>
                  <a:cubicBezTo>
                    <a:pt x="147" y="117"/>
                    <a:pt x="143" y="121"/>
                    <a:pt x="143" y="126"/>
                  </a:cubicBezTo>
                  <a:cubicBezTo>
                    <a:pt x="143" y="132"/>
                    <a:pt x="147" y="136"/>
                    <a:pt x="152" y="136"/>
                  </a:cubicBezTo>
                  <a:cubicBezTo>
                    <a:pt x="158" y="136"/>
                    <a:pt x="162" y="132"/>
                    <a:pt x="162" y="126"/>
                  </a:cubicBezTo>
                  <a:cubicBezTo>
                    <a:pt x="162" y="121"/>
                    <a:pt x="158" y="117"/>
                    <a:pt x="152" y="117"/>
                  </a:cubicBezTo>
                  <a:close/>
                  <a:moveTo>
                    <a:pt x="134" y="152"/>
                  </a:moveTo>
                  <a:cubicBezTo>
                    <a:pt x="135" y="152"/>
                    <a:pt x="180" y="152"/>
                    <a:pt x="192" y="152"/>
                  </a:cubicBezTo>
                  <a:cubicBezTo>
                    <a:pt x="192" y="160"/>
                    <a:pt x="192" y="166"/>
                    <a:pt x="192" y="166"/>
                  </a:cubicBezTo>
                  <a:cubicBezTo>
                    <a:pt x="192" y="185"/>
                    <a:pt x="178" y="200"/>
                    <a:pt x="160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15" y="200"/>
                    <a:pt x="0" y="185"/>
                    <a:pt x="0" y="1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15" y="52"/>
                    <a:pt x="33" y="52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78" y="52"/>
                    <a:pt x="192" y="68"/>
                    <a:pt x="192" y="87"/>
                  </a:cubicBezTo>
                  <a:cubicBezTo>
                    <a:pt x="192" y="87"/>
                    <a:pt x="192" y="92"/>
                    <a:pt x="192" y="100"/>
                  </a:cubicBezTo>
                  <a:cubicBezTo>
                    <a:pt x="179" y="100"/>
                    <a:pt x="150" y="100"/>
                    <a:pt x="133" y="100"/>
                  </a:cubicBezTo>
                  <a:cubicBezTo>
                    <a:pt x="120" y="100"/>
                    <a:pt x="120" y="152"/>
                    <a:pt x="134" y="152"/>
                  </a:cubicBezTo>
                  <a:close/>
                  <a:moveTo>
                    <a:pt x="117" y="21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34" y="44"/>
                    <a:pt x="134" y="44"/>
                    <a:pt x="134" y="44"/>
                  </a:cubicBezTo>
                  <a:lnTo>
                    <a:pt x="117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496B9138-47F2-4DB0-A1BF-7D6DD8BBD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786341">
              <a:off x="11120115" y="1879845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6B73AE-EA0D-4846-B7E5-E27EC81F39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1311" y="2325220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D2CC4F8-CBB2-459A-A3FA-83B00E79A13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91482">
              <a:off x="1247068" y="4064312"/>
              <a:ext cx="892239" cy="899464"/>
            </a:xfrm>
            <a:custGeom>
              <a:avLst/>
              <a:gdLst>
                <a:gd name="T0" fmla="*/ 172 w 209"/>
                <a:gd name="T1" fmla="*/ 37 h 210"/>
                <a:gd name="T2" fmla="*/ 37 w 209"/>
                <a:gd name="T3" fmla="*/ 37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7 h 210"/>
                <a:gd name="T10" fmla="*/ 135 w 209"/>
                <a:gd name="T11" fmla="*/ 158 h 210"/>
                <a:gd name="T12" fmla="*/ 124 w 209"/>
                <a:gd name="T13" fmla="*/ 160 h 210"/>
                <a:gd name="T14" fmla="*/ 105 w 209"/>
                <a:gd name="T15" fmla="*/ 157 h 210"/>
                <a:gd name="T16" fmla="*/ 88 w 209"/>
                <a:gd name="T17" fmla="*/ 153 h 210"/>
                <a:gd name="T18" fmla="*/ 69 w 209"/>
                <a:gd name="T19" fmla="*/ 160 h 210"/>
                <a:gd name="T20" fmla="*/ 61 w 209"/>
                <a:gd name="T21" fmla="*/ 142 h 210"/>
                <a:gd name="T22" fmla="*/ 73 w 209"/>
                <a:gd name="T23" fmla="*/ 128 h 210"/>
                <a:gd name="T24" fmla="*/ 77 w 209"/>
                <a:gd name="T25" fmla="*/ 115 h 210"/>
                <a:gd name="T26" fmla="*/ 77 w 209"/>
                <a:gd name="T27" fmla="*/ 112 h 210"/>
                <a:gd name="T28" fmla="*/ 61 w 209"/>
                <a:gd name="T29" fmla="*/ 112 h 210"/>
                <a:gd name="T30" fmla="*/ 61 w 209"/>
                <a:gd name="T31" fmla="*/ 93 h 210"/>
                <a:gd name="T32" fmla="*/ 73 w 209"/>
                <a:gd name="T33" fmla="*/ 93 h 210"/>
                <a:gd name="T34" fmla="*/ 70 w 209"/>
                <a:gd name="T35" fmla="*/ 75 h 210"/>
                <a:gd name="T36" fmla="*/ 74 w 209"/>
                <a:gd name="T37" fmla="*/ 59 h 210"/>
                <a:gd name="T38" fmla="*/ 87 w 209"/>
                <a:gd name="T39" fmla="*/ 48 h 210"/>
                <a:gd name="T40" fmla="*/ 106 w 209"/>
                <a:gd name="T41" fmla="*/ 44 h 210"/>
                <a:gd name="T42" fmla="*/ 130 w 209"/>
                <a:gd name="T43" fmla="*/ 52 h 210"/>
                <a:gd name="T44" fmla="*/ 141 w 209"/>
                <a:gd name="T45" fmla="*/ 73 h 210"/>
                <a:gd name="T46" fmla="*/ 120 w 209"/>
                <a:gd name="T47" fmla="*/ 76 h 210"/>
                <a:gd name="T48" fmla="*/ 114 w 209"/>
                <a:gd name="T49" fmla="*/ 65 h 210"/>
                <a:gd name="T50" fmla="*/ 105 w 209"/>
                <a:gd name="T51" fmla="*/ 61 h 210"/>
                <a:gd name="T52" fmla="*/ 95 w 209"/>
                <a:gd name="T53" fmla="*/ 65 h 210"/>
                <a:gd name="T54" fmla="*/ 91 w 209"/>
                <a:gd name="T55" fmla="*/ 75 h 210"/>
                <a:gd name="T56" fmla="*/ 92 w 209"/>
                <a:gd name="T57" fmla="*/ 84 h 210"/>
                <a:gd name="T58" fmla="*/ 94 w 209"/>
                <a:gd name="T59" fmla="*/ 93 h 210"/>
                <a:gd name="T60" fmla="*/ 120 w 209"/>
                <a:gd name="T61" fmla="*/ 93 h 210"/>
                <a:gd name="T62" fmla="*/ 120 w 209"/>
                <a:gd name="T63" fmla="*/ 112 h 210"/>
                <a:gd name="T64" fmla="*/ 98 w 209"/>
                <a:gd name="T65" fmla="*/ 112 h 210"/>
                <a:gd name="T66" fmla="*/ 98 w 209"/>
                <a:gd name="T67" fmla="*/ 114 h 210"/>
                <a:gd name="T68" fmla="*/ 96 w 209"/>
                <a:gd name="T69" fmla="*/ 125 h 210"/>
                <a:gd name="T70" fmla="*/ 87 w 209"/>
                <a:gd name="T71" fmla="*/ 139 h 210"/>
                <a:gd name="T72" fmla="*/ 97 w 209"/>
                <a:gd name="T73" fmla="*/ 136 h 210"/>
                <a:gd name="T74" fmla="*/ 102 w 209"/>
                <a:gd name="T75" fmla="*/ 137 h 210"/>
                <a:gd name="T76" fmla="*/ 108 w 209"/>
                <a:gd name="T77" fmla="*/ 138 h 210"/>
                <a:gd name="T78" fmla="*/ 121 w 209"/>
                <a:gd name="T79" fmla="*/ 141 h 210"/>
                <a:gd name="T80" fmla="*/ 136 w 209"/>
                <a:gd name="T81" fmla="*/ 136 h 210"/>
                <a:gd name="T82" fmla="*/ 145 w 209"/>
                <a:gd name="T83" fmla="*/ 155 h 210"/>
                <a:gd name="T84" fmla="*/ 135 w 209"/>
                <a:gd name="T85" fmla="*/ 15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10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5" y="210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35" y="158"/>
                  </a:moveTo>
                  <a:cubicBezTo>
                    <a:pt x="131" y="159"/>
                    <a:pt x="127" y="160"/>
                    <a:pt x="124" y="160"/>
                  </a:cubicBezTo>
                  <a:cubicBezTo>
                    <a:pt x="119" y="160"/>
                    <a:pt x="113" y="159"/>
                    <a:pt x="105" y="157"/>
                  </a:cubicBezTo>
                  <a:cubicBezTo>
                    <a:pt x="98" y="154"/>
                    <a:pt x="92" y="153"/>
                    <a:pt x="88" y="153"/>
                  </a:cubicBezTo>
                  <a:cubicBezTo>
                    <a:pt x="82" y="153"/>
                    <a:pt x="76" y="156"/>
                    <a:pt x="69" y="160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7" y="137"/>
                    <a:pt x="71" y="133"/>
                    <a:pt x="73" y="128"/>
                  </a:cubicBezTo>
                  <a:cubicBezTo>
                    <a:pt x="76" y="124"/>
                    <a:pt x="77" y="119"/>
                    <a:pt x="77" y="115"/>
                  </a:cubicBezTo>
                  <a:cubicBezTo>
                    <a:pt x="77" y="114"/>
                    <a:pt x="77" y="114"/>
                    <a:pt x="77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87"/>
                    <a:pt x="70" y="81"/>
                    <a:pt x="70" y="75"/>
                  </a:cubicBezTo>
                  <a:cubicBezTo>
                    <a:pt x="70" y="70"/>
                    <a:pt x="71" y="64"/>
                    <a:pt x="74" y="59"/>
                  </a:cubicBezTo>
                  <a:cubicBezTo>
                    <a:pt x="77" y="54"/>
                    <a:pt x="82" y="50"/>
                    <a:pt x="87" y="48"/>
                  </a:cubicBezTo>
                  <a:cubicBezTo>
                    <a:pt x="93" y="45"/>
                    <a:pt x="99" y="44"/>
                    <a:pt x="106" y="44"/>
                  </a:cubicBezTo>
                  <a:cubicBezTo>
                    <a:pt x="116" y="44"/>
                    <a:pt x="124" y="46"/>
                    <a:pt x="130" y="52"/>
                  </a:cubicBezTo>
                  <a:cubicBezTo>
                    <a:pt x="136" y="57"/>
                    <a:pt x="139" y="64"/>
                    <a:pt x="141" y="7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9" y="71"/>
                    <a:pt x="117" y="67"/>
                    <a:pt x="114" y="65"/>
                  </a:cubicBezTo>
                  <a:cubicBezTo>
                    <a:pt x="112" y="62"/>
                    <a:pt x="109" y="61"/>
                    <a:pt x="105" y="61"/>
                  </a:cubicBezTo>
                  <a:cubicBezTo>
                    <a:pt x="101" y="61"/>
                    <a:pt x="97" y="62"/>
                    <a:pt x="95" y="65"/>
                  </a:cubicBezTo>
                  <a:cubicBezTo>
                    <a:pt x="92" y="68"/>
                    <a:pt x="91" y="71"/>
                    <a:pt x="91" y="75"/>
                  </a:cubicBezTo>
                  <a:cubicBezTo>
                    <a:pt x="91" y="78"/>
                    <a:pt x="91" y="80"/>
                    <a:pt x="92" y="84"/>
                  </a:cubicBezTo>
                  <a:cubicBezTo>
                    <a:pt x="93" y="87"/>
                    <a:pt x="93" y="90"/>
                    <a:pt x="94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4"/>
                    <a:pt x="98" y="113"/>
                    <a:pt x="98" y="114"/>
                  </a:cubicBezTo>
                  <a:cubicBezTo>
                    <a:pt x="98" y="118"/>
                    <a:pt x="97" y="122"/>
                    <a:pt x="96" y="125"/>
                  </a:cubicBezTo>
                  <a:cubicBezTo>
                    <a:pt x="94" y="129"/>
                    <a:pt x="91" y="133"/>
                    <a:pt x="87" y="139"/>
                  </a:cubicBezTo>
                  <a:cubicBezTo>
                    <a:pt x="89" y="137"/>
                    <a:pt x="93" y="136"/>
                    <a:pt x="97" y="136"/>
                  </a:cubicBezTo>
                  <a:cubicBezTo>
                    <a:pt x="99" y="136"/>
                    <a:pt x="100" y="137"/>
                    <a:pt x="102" y="137"/>
                  </a:cubicBezTo>
                  <a:cubicBezTo>
                    <a:pt x="103" y="137"/>
                    <a:pt x="105" y="137"/>
                    <a:pt x="108" y="138"/>
                  </a:cubicBezTo>
                  <a:cubicBezTo>
                    <a:pt x="114" y="140"/>
                    <a:pt x="119" y="141"/>
                    <a:pt x="121" y="141"/>
                  </a:cubicBezTo>
                  <a:cubicBezTo>
                    <a:pt x="125" y="141"/>
                    <a:pt x="130" y="139"/>
                    <a:pt x="136" y="13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2" y="156"/>
                    <a:pt x="138" y="157"/>
                    <a:pt x="135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226979AB-B6DB-46F6-8390-5776DF90E7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59057" y="157214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A5F92BCF-FED8-4021-B357-22F6BB6E0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7877841">
              <a:off x="721579" y="4124487"/>
              <a:ext cx="563825" cy="417088"/>
            </a:xfrm>
            <a:custGeom>
              <a:avLst/>
              <a:gdLst>
                <a:gd name="T0" fmla="*/ 163 w 268"/>
                <a:gd name="T1" fmla="*/ 36 h 198"/>
                <a:gd name="T2" fmla="*/ 151 w 268"/>
                <a:gd name="T3" fmla="*/ 87 h 198"/>
                <a:gd name="T4" fmla="*/ 146 w 268"/>
                <a:gd name="T5" fmla="*/ 0 h 198"/>
                <a:gd name="T6" fmla="*/ 97 w 268"/>
                <a:gd name="T7" fmla="*/ 32 h 198"/>
                <a:gd name="T8" fmla="*/ 82 w 268"/>
                <a:gd name="T9" fmla="*/ 105 h 198"/>
                <a:gd name="T10" fmla="*/ 73 w 268"/>
                <a:gd name="T11" fmla="*/ 63 h 198"/>
                <a:gd name="T12" fmla="*/ 138 w 268"/>
                <a:gd name="T13" fmla="*/ 198 h 198"/>
                <a:gd name="T14" fmla="*/ 163 w 268"/>
                <a:gd name="T15" fmla="*/ 36 h 198"/>
                <a:gd name="T16" fmla="*/ 116 w 268"/>
                <a:gd name="T17" fmla="*/ 168 h 198"/>
                <a:gd name="T18" fmla="*/ 103 w 268"/>
                <a:gd name="T19" fmla="*/ 168 h 198"/>
                <a:gd name="T20" fmla="*/ 103 w 268"/>
                <a:gd name="T21" fmla="*/ 144 h 198"/>
                <a:gd name="T22" fmla="*/ 87 w 268"/>
                <a:gd name="T23" fmla="*/ 144 h 198"/>
                <a:gd name="T24" fmla="*/ 87 w 268"/>
                <a:gd name="T25" fmla="*/ 168 h 198"/>
                <a:gd name="T26" fmla="*/ 75 w 268"/>
                <a:gd name="T27" fmla="*/ 168 h 198"/>
                <a:gd name="T28" fmla="*/ 75 w 268"/>
                <a:gd name="T29" fmla="*/ 115 h 198"/>
                <a:gd name="T30" fmla="*/ 87 w 268"/>
                <a:gd name="T31" fmla="*/ 115 h 198"/>
                <a:gd name="T32" fmla="*/ 87 w 268"/>
                <a:gd name="T33" fmla="*/ 136 h 198"/>
                <a:gd name="T34" fmla="*/ 103 w 268"/>
                <a:gd name="T35" fmla="*/ 136 h 198"/>
                <a:gd name="T36" fmla="*/ 103 w 268"/>
                <a:gd name="T37" fmla="*/ 115 h 198"/>
                <a:gd name="T38" fmla="*/ 116 w 268"/>
                <a:gd name="T39" fmla="*/ 115 h 198"/>
                <a:gd name="T40" fmla="*/ 116 w 268"/>
                <a:gd name="T41" fmla="*/ 168 h 198"/>
                <a:gd name="T42" fmla="*/ 158 w 268"/>
                <a:gd name="T43" fmla="*/ 160 h 198"/>
                <a:gd name="T44" fmla="*/ 141 w 268"/>
                <a:gd name="T45" fmla="*/ 166 h 198"/>
                <a:gd name="T46" fmla="*/ 124 w 268"/>
                <a:gd name="T47" fmla="*/ 159 h 198"/>
                <a:gd name="T48" fmla="*/ 118 w 268"/>
                <a:gd name="T49" fmla="*/ 141 h 198"/>
                <a:gd name="T50" fmla="*/ 124 w 268"/>
                <a:gd name="T51" fmla="*/ 123 h 198"/>
                <a:gd name="T52" fmla="*/ 141 w 268"/>
                <a:gd name="T53" fmla="*/ 117 h 198"/>
                <a:gd name="T54" fmla="*/ 158 w 268"/>
                <a:gd name="T55" fmla="*/ 123 h 198"/>
                <a:gd name="T56" fmla="*/ 164 w 268"/>
                <a:gd name="T57" fmla="*/ 141 h 198"/>
                <a:gd name="T58" fmla="*/ 158 w 268"/>
                <a:gd name="T59" fmla="*/ 160 h 198"/>
                <a:gd name="T60" fmla="*/ 187 w 268"/>
                <a:gd name="T61" fmla="*/ 128 h 198"/>
                <a:gd name="T62" fmla="*/ 187 w 268"/>
                <a:gd name="T63" fmla="*/ 168 h 198"/>
                <a:gd name="T64" fmla="*/ 175 w 268"/>
                <a:gd name="T65" fmla="*/ 168 h 198"/>
                <a:gd name="T66" fmla="*/ 175 w 268"/>
                <a:gd name="T67" fmla="*/ 128 h 198"/>
                <a:gd name="T68" fmla="*/ 161 w 268"/>
                <a:gd name="T69" fmla="*/ 128 h 198"/>
                <a:gd name="T70" fmla="*/ 161 w 268"/>
                <a:gd name="T71" fmla="*/ 115 h 198"/>
                <a:gd name="T72" fmla="*/ 201 w 268"/>
                <a:gd name="T73" fmla="*/ 115 h 198"/>
                <a:gd name="T74" fmla="*/ 201 w 268"/>
                <a:gd name="T75" fmla="*/ 128 h 198"/>
                <a:gd name="T76" fmla="*/ 187 w 268"/>
                <a:gd name="T77" fmla="*/ 128 h 198"/>
                <a:gd name="T78" fmla="*/ 148 w 268"/>
                <a:gd name="T79" fmla="*/ 129 h 198"/>
                <a:gd name="T80" fmla="*/ 145 w 268"/>
                <a:gd name="T81" fmla="*/ 127 h 198"/>
                <a:gd name="T82" fmla="*/ 141 w 268"/>
                <a:gd name="T83" fmla="*/ 126 h 198"/>
                <a:gd name="T84" fmla="*/ 137 w 268"/>
                <a:gd name="T85" fmla="*/ 126 h 198"/>
                <a:gd name="T86" fmla="*/ 133 w 268"/>
                <a:gd name="T87" fmla="*/ 129 h 198"/>
                <a:gd name="T88" fmla="*/ 131 w 268"/>
                <a:gd name="T89" fmla="*/ 134 h 198"/>
                <a:gd name="T90" fmla="*/ 130 w 268"/>
                <a:gd name="T91" fmla="*/ 141 h 198"/>
                <a:gd name="T92" fmla="*/ 131 w 268"/>
                <a:gd name="T93" fmla="*/ 149 h 198"/>
                <a:gd name="T94" fmla="*/ 133 w 268"/>
                <a:gd name="T95" fmla="*/ 153 h 198"/>
                <a:gd name="T96" fmla="*/ 137 w 268"/>
                <a:gd name="T97" fmla="*/ 156 h 198"/>
                <a:gd name="T98" fmla="*/ 141 w 268"/>
                <a:gd name="T99" fmla="*/ 157 h 198"/>
                <a:gd name="T100" fmla="*/ 145 w 268"/>
                <a:gd name="T101" fmla="*/ 156 h 198"/>
                <a:gd name="T102" fmla="*/ 148 w 268"/>
                <a:gd name="T103" fmla="*/ 153 h 198"/>
                <a:gd name="T104" fmla="*/ 151 w 268"/>
                <a:gd name="T105" fmla="*/ 149 h 198"/>
                <a:gd name="T106" fmla="*/ 151 w 268"/>
                <a:gd name="T107" fmla="*/ 141 h 198"/>
                <a:gd name="T108" fmla="*/ 151 w 268"/>
                <a:gd name="T109" fmla="*/ 134 h 198"/>
                <a:gd name="T110" fmla="*/ 148 w 268"/>
                <a:gd name="T111" fmla="*/ 12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98">
                  <a:moveTo>
                    <a:pt x="163" y="36"/>
                  </a:moveTo>
                  <a:cubicBezTo>
                    <a:pt x="184" y="83"/>
                    <a:pt x="155" y="87"/>
                    <a:pt x="151" y="87"/>
                  </a:cubicBezTo>
                  <a:cubicBezTo>
                    <a:pt x="112" y="88"/>
                    <a:pt x="138" y="4"/>
                    <a:pt x="146" y="0"/>
                  </a:cubicBezTo>
                  <a:cubicBezTo>
                    <a:pt x="142" y="0"/>
                    <a:pt x="116" y="0"/>
                    <a:pt x="97" y="32"/>
                  </a:cubicBezTo>
                  <a:cubicBezTo>
                    <a:pt x="77" y="66"/>
                    <a:pt x="106" y="98"/>
                    <a:pt x="82" y="105"/>
                  </a:cubicBezTo>
                  <a:cubicBezTo>
                    <a:pt x="64" y="113"/>
                    <a:pt x="71" y="71"/>
                    <a:pt x="73" y="63"/>
                  </a:cubicBezTo>
                  <a:cubicBezTo>
                    <a:pt x="63" y="62"/>
                    <a:pt x="0" y="198"/>
                    <a:pt x="138" y="198"/>
                  </a:cubicBezTo>
                  <a:cubicBezTo>
                    <a:pt x="268" y="198"/>
                    <a:pt x="204" y="38"/>
                    <a:pt x="163" y="36"/>
                  </a:cubicBezTo>
                  <a:close/>
                  <a:moveTo>
                    <a:pt x="116" y="168"/>
                  </a:moveTo>
                  <a:cubicBezTo>
                    <a:pt x="103" y="168"/>
                    <a:pt x="103" y="168"/>
                    <a:pt x="103" y="168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6" y="115"/>
                    <a:pt x="116" y="115"/>
                    <a:pt x="116" y="115"/>
                  </a:cubicBezTo>
                  <a:lnTo>
                    <a:pt x="116" y="168"/>
                  </a:lnTo>
                  <a:close/>
                  <a:moveTo>
                    <a:pt x="158" y="160"/>
                  </a:moveTo>
                  <a:cubicBezTo>
                    <a:pt x="154" y="164"/>
                    <a:pt x="148" y="166"/>
                    <a:pt x="141" y="166"/>
                  </a:cubicBezTo>
                  <a:cubicBezTo>
                    <a:pt x="134" y="166"/>
                    <a:pt x="128" y="164"/>
                    <a:pt x="124" y="159"/>
                  </a:cubicBezTo>
                  <a:cubicBezTo>
                    <a:pt x="120" y="155"/>
                    <a:pt x="118" y="149"/>
                    <a:pt x="118" y="141"/>
                  </a:cubicBezTo>
                  <a:cubicBezTo>
                    <a:pt x="118" y="134"/>
                    <a:pt x="120" y="128"/>
                    <a:pt x="124" y="123"/>
                  </a:cubicBezTo>
                  <a:cubicBezTo>
                    <a:pt x="128" y="119"/>
                    <a:pt x="134" y="117"/>
                    <a:pt x="141" y="117"/>
                  </a:cubicBezTo>
                  <a:cubicBezTo>
                    <a:pt x="148" y="117"/>
                    <a:pt x="154" y="119"/>
                    <a:pt x="158" y="123"/>
                  </a:cubicBezTo>
                  <a:cubicBezTo>
                    <a:pt x="162" y="128"/>
                    <a:pt x="164" y="134"/>
                    <a:pt x="164" y="141"/>
                  </a:cubicBezTo>
                  <a:cubicBezTo>
                    <a:pt x="164" y="149"/>
                    <a:pt x="162" y="155"/>
                    <a:pt x="158" y="160"/>
                  </a:cubicBezTo>
                  <a:close/>
                  <a:moveTo>
                    <a:pt x="187" y="128"/>
                  </a:moveTo>
                  <a:cubicBezTo>
                    <a:pt x="187" y="168"/>
                    <a:pt x="187" y="168"/>
                    <a:pt x="187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28"/>
                    <a:pt x="201" y="128"/>
                    <a:pt x="201" y="128"/>
                  </a:cubicBezTo>
                  <a:lnTo>
                    <a:pt x="187" y="128"/>
                  </a:lnTo>
                  <a:close/>
                  <a:moveTo>
                    <a:pt x="148" y="129"/>
                  </a:moveTo>
                  <a:cubicBezTo>
                    <a:pt x="147" y="128"/>
                    <a:pt x="146" y="127"/>
                    <a:pt x="145" y="127"/>
                  </a:cubicBezTo>
                  <a:cubicBezTo>
                    <a:pt x="144" y="126"/>
                    <a:pt x="142" y="126"/>
                    <a:pt x="141" y="126"/>
                  </a:cubicBezTo>
                  <a:cubicBezTo>
                    <a:pt x="139" y="126"/>
                    <a:pt x="138" y="126"/>
                    <a:pt x="137" y="126"/>
                  </a:cubicBezTo>
                  <a:cubicBezTo>
                    <a:pt x="136" y="127"/>
                    <a:pt x="135" y="128"/>
                    <a:pt x="133" y="129"/>
                  </a:cubicBezTo>
                  <a:cubicBezTo>
                    <a:pt x="132" y="130"/>
                    <a:pt x="132" y="132"/>
                    <a:pt x="131" y="134"/>
                  </a:cubicBezTo>
                  <a:cubicBezTo>
                    <a:pt x="130" y="136"/>
                    <a:pt x="130" y="139"/>
                    <a:pt x="130" y="141"/>
                  </a:cubicBezTo>
                  <a:cubicBezTo>
                    <a:pt x="130" y="144"/>
                    <a:pt x="130" y="147"/>
                    <a:pt x="131" y="149"/>
                  </a:cubicBezTo>
                  <a:cubicBezTo>
                    <a:pt x="132" y="151"/>
                    <a:pt x="132" y="152"/>
                    <a:pt x="133" y="153"/>
                  </a:cubicBezTo>
                  <a:cubicBezTo>
                    <a:pt x="134" y="155"/>
                    <a:pt x="136" y="156"/>
                    <a:pt x="137" y="156"/>
                  </a:cubicBezTo>
                  <a:cubicBezTo>
                    <a:pt x="138" y="157"/>
                    <a:pt x="139" y="157"/>
                    <a:pt x="141" y="157"/>
                  </a:cubicBezTo>
                  <a:cubicBezTo>
                    <a:pt x="142" y="157"/>
                    <a:pt x="144" y="157"/>
                    <a:pt x="145" y="156"/>
                  </a:cubicBezTo>
                  <a:cubicBezTo>
                    <a:pt x="146" y="156"/>
                    <a:pt x="147" y="155"/>
                    <a:pt x="148" y="153"/>
                  </a:cubicBezTo>
                  <a:cubicBezTo>
                    <a:pt x="149" y="152"/>
                    <a:pt x="150" y="150"/>
                    <a:pt x="151" y="149"/>
                  </a:cubicBezTo>
                  <a:cubicBezTo>
                    <a:pt x="151" y="147"/>
                    <a:pt x="151" y="144"/>
                    <a:pt x="151" y="141"/>
                  </a:cubicBezTo>
                  <a:cubicBezTo>
                    <a:pt x="151" y="139"/>
                    <a:pt x="151" y="136"/>
                    <a:pt x="151" y="134"/>
                  </a:cubicBezTo>
                  <a:cubicBezTo>
                    <a:pt x="150" y="132"/>
                    <a:pt x="149" y="131"/>
                    <a:pt x="148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F18C862C-ABE5-45F9-964F-71D08DA9E1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9761" y="615610"/>
              <a:ext cx="1016159" cy="1016158"/>
            </a:xfrm>
            <a:custGeom>
              <a:avLst/>
              <a:gdLst>
                <a:gd name="T0" fmla="*/ 104 w 198"/>
                <a:gd name="T1" fmla="*/ 187 h 198"/>
                <a:gd name="T2" fmla="*/ 68 w 198"/>
                <a:gd name="T3" fmla="*/ 179 h 198"/>
                <a:gd name="T4" fmla="*/ 0 w 198"/>
                <a:gd name="T5" fmla="*/ 198 h 198"/>
                <a:gd name="T6" fmla="*/ 31 w 198"/>
                <a:gd name="T7" fmla="*/ 152 h 198"/>
                <a:gd name="T8" fmla="*/ 11 w 198"/>
                <a:gd name="T9" fmla="*/ 93 h 198"/>
                <a:gd name="T10" fmla="*/ 104 w 198"/>
                <a:gd name="T11" fmla="*/ 0 h 198"/>
                <a:gd name="T12" fmla="*/ 198 w 198"/>
                <a:gd name="T13" fmla="*/ 93 h 198"/>
                <a:gd name="T14" fmla="*/ 104 w 198"/>
                <a:gd name="T15" fmla="*/ 187 h 198"/>
                <a:gd name="T16" fmla="*/ 76 w 198"/>
                <a:gd name="T17" fmla="*/ 137 h 198"/>
                <a:gd name="T18" fmla="*/ 89 w 198"/>
                <a:gd name="T19" fmla="*/ 151 h 198"/>
                <a:gd name="T20" fmla="*/ 106 w 198"/>
                <a:gd name="T21" fmla="*/ 134 h 198"/>
                <a:gd name="T22" fmla="*/ 92 w 198"/>
                <a:gd name="T23" fmla="*/ 120 h 198"/>
                <a:gd name="T24" fmla="*/ 76 w 198"/>
                <a:gd name="T25" fmla="*/ 137 h 198"/>
                <a:gd name="T26" fmla="*/ 109 w 198"/>
                <a:gd name="T27" fmla="*/ 33 h 198"/>
                <a:gd name="T28" fmla="*/ 81 w 198"/>
                <a:gd name="T29" fmla="*/ 40 h 198"/>
                <a:gd name="T30" fmla="*/ 84 w 198"/>
                <a:gd name="T31" fmla="*/ 57 h 198"/>
                <a:gd name="T32" fmla="*/ 102 w 198"/>
                <a:gd name="T33" fmla="*/ 53 h 198"/>
                <a:gd name="T34" fmla="*/ 112 w 198"/>
                <a:gd name="T35" fmla="*/ 61 h 198"/>
                <a:gd name="T36" fmla="*/ 99 w 198"/>
                <a:gd name="T37" fmla="*/ 79 h 198"/>
                <a:gd name="T38" fmla="*/ 83 w 198"/>
                <a:gd name="T39" fmla="*/ 107 h 198"/>
                <a:gd name="T40" fmla="*/ 83 w 198"/>
                <a:gd name="T41" fmla="*/ 112 h 198"/>
                <a:gd name="T42" fmla="*/ 106 w 198"/>
                <a:gd name="T43" fmla="*/ 112 h 198"/>
                <a:gd name="T44" fmla="*/ 107 w 198"/>
                <a:gd name="T45" fmla="*/ 108 h 198"/>
                <a:gd name="T46" fmla="*/ 119 w 198"/>
                <a:gd name="T47" fmla="*/ 88 h 198"/>
                <a:gd name="T48" fmla="*/ 137 w 198"/>
                <a:gd name="T49" fmla="*/ 56 h 198"/>
                <a:gd name="T50" fmla="*/ 109 w 198"/>
                <a:gd name="T51" fmla="*/ 3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98">
                  <a:moveTo>
                    <a:pt x="104" y="187"/>
                  </a:moveTo>
                  <a:cubicBezTo>
                    <a:pt x="91" y="187"/>
                    <a:pt x="79" y="184"/>
                    <a:pt x="68" y="179"/>
                  </a:cubicBezTo>
                  <a:cubicBezTo>
                    <a:pt x="43" y="198"/>
                    <a:pt x="0" y="198"/>
                    <a:pt x="0" y="198"/>
                  </a:cubicBezTo>
                  <a:cubicBezTo>
                    <a:pt x="0" y="198"/>
                    <a:pt x="22" y="183"/>
                    <a:pt x="31" y="152"/>
                  </a:cubicBezTo>
                  <a:cubicBezTo>
                    <a:pt x="19" y="136"/>
                    <a:pt x="11" y="115"/>
                    <a:pt x="11" y="93"/>
                  </a:cubicBezTo>
                  <a:cubicBezTo>
                    <a:pt x="11" y="42"/>
                    <a:pt x="53" y="0"/>
                    <a:pt x="104" y="0"/>
                  </a:cubicBezTo>
                  <a:cubicBezTo>
                    <a:pt x="156" y="0"/>
                    <a:pt x="198" y="42"/>
                    <a:pt x="198" y="93"/>
                  </a:cubicBezTo>
                  <a:cubicBezTo>
                    <a:pt x="198" y="145"/>
                    <a:pt x="156" y="187"/>
                    <a:pt x="104" y="187"/>
                  </a:cubicBezTo>
                  <a:close/>
                  <a:moveTo>
                    <a:pt x="76" y="137"/>
                  </a:moveTo>
                  <a:cubicBezTo>
                    <a:pt x="76" y="145"/>
                    <a:pt x="81" y="151"/>
                    <a:pt x="89" y="151"/>
                  </a:cubicBezTo>
                  <a:cubicBezTo>
                    <a:pt x="99" y="151"/>
                    <a:pt x="106" y="144"/>
                    <a:pt x="106" y="134"/>
                  </a:cubicBezTo>
                  <a:cubicBezTo>
                    <a:pt x="106" y="126"/>
                    <a:pt x="100" y="120"/>
                    <a:pt x="92" y="120"/>
                  </a:cubicBezTo>
                  <a:cubicBezTo>
                    <a:pt x="82" y="120"/>
                    <a:pt x="76" y="128"/>
                    <a:pt x="76" y="137"/>
                  </a:cubicBezTo>
                  <a:close/>
                  <a:moveTo>
                    <a:pt x="109" y="33"/>
                  </a:moveTo>
                  <a:cubicBezTo>
                    <a:pt x="97" y="33"/>
                    <a:pt x="87" y="37"/>
                    <a:pt x="81" y="4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9" y="54"/>
                    <a:pt x="95" y="53"/>
                    <a:pt x="102" y="53"/>
                  </a:cubicBezTo>
                  <a:cubicBezTo>
                    <a:pt x="110" y="53"/>
                    <a:pt x="112" y="56"/>
                    <a:pt x="112" y="61"/>
                  </a:cubicBezTo>
                  <a:cubicBezTo>
                    <a:pt x="112" y="67"/>
                    <a:pt x="105" y="72"/>
                    <a:pt x="99" y="79"/>
                  </a:cubicBezTo>
                  <a:cubicBezTo>
                    <a:pt x="89" y="89"/>
                    <a:pt x="85" y="98"/>
                    <a:pt x="83" y="107"/>
                  </a:cubicBezTo>
                  <a:cubicBezTo>
                    <a:pt x="83" y="109"/>
                    <a:pt x="83" y="110"/>
                    <a:pt x="83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0"/>
                    <a:pt x="107" y="109"/>
                    <a:pt x="107" y="108"/>
                  </a:cubicBezTo>
                  <a:cubicBezTo>
                    <a:pt x="109" y="100"/>
                    <a:pt x="112" y="94"/>
                    <a:pt x="119" y="88"/>
                  </a:cubicBezTo>
                  <a:cubicBezTo>
                    <a:pt x="128" y="78"/>
                    <a:pt x="137" y="69"/>
                    <a:pt x="137" y="56"/>
                  </a:cubicBezTo>
                  <a:cubicBezTo>
                    <a:pt x="137" y="42"/>
                    <a:pt x="126" y="33"/>
                    <a:pt x="109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5272C1D6-99C9-45EA-BBDB-BF87BC3D1C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4979" y="2269146"/>
              <a:ext cx="1136121" cy="1131094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20ACBF1-F1F1-4EC7-B217-2EBEA63BDD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917578">
              <a:off x="3958060" y="4847123"/>
              <a:ext cx="1121507" cy="1128650"/>
            </a:xfrm>
            <a:custGeom>
              <a:avLst/>
              <a:gdLst>
                <a:gd name="T0" fmla="*/ 0 w 199"/>
                <a:gd name="T1" fmla="*/ 74 h 200"/>
                <a:gd name="T2" fmla="*/ 6 w 199"/>
                <a:gd name="T3" fmla="*/ 103 h 200"/>
                <a:gd name="T4" fmla="*/ 21 w 199"/>
                <a:gd name="T5" fmla="*/ 127 h 200"/>
                <a:gd name="T6" fmla="*/ 45 w 199"/>
                <a:gd name="T7" fmla="*/ 143 h 200"/>
                <a:gd name="T8" fmla="*/ 74 w 199"/>
                <a:gd name="T9" fmla="*/ 149 h 200"/>
                <a:gd name="T10" fmla="*/ 97 w 199"/>
                <a:gd name="T11" fmla="*/ 145 h 200"/>
                <a:gd name="T12" fmla="*/ 117 w 199"/>
                <a:gd name="T13" fmla="*/ 135 h 200"/>
                <a:gd name="T14" fmla="*/ 181 w 199"/>
                <a:gd name="T15" fmla="*/ 200 h 200"/>
                <a:gd name="T16" fmla="*/ 192 w 199"/>
                <a:gd name="T17" fmla="*/ 194 h 200"/>
                <a:gd name="T18" fmla="*/ 199 w 199"/>
                <a:gd name="T19" fmla="*/ 181 h 200"/>
                <a:gd name="T20" fmla="*/ 135 w 199"/>
                <a:gd name="T21" fmla="*/ 117 h 200"/>
                <a:gd name="T22" fmla="*/ 145 w 199"/>
                <a:gd name="T23" fmla="*/ 97 h 200"/>
                <a:gd name="T24" fmla="*/ 149 w 199"/>
                <a:gd name="T25" fmla="*/ 74 h 200"/>
                <a:gd name="T26" fmla="*/ 143 w 199"/>
                <a:gd name="T27" fmla="*/ 45 h 200"/>
                <a:gd name="T28" fmla="*/ 127 w 199"/>
                <a:gd name="T29" fmla="*/ 22 h 200"/>
                <a:gd name="T30" fmla="*/ 103 w 199"/>
                <a:gd name="T31" fmla="*/ 6 h 200"/>
                <a:gd name="T32" fmla="*/ 74 w 199"/>
                <a:gd name="T33" fmla="*/ 0 h 200"/>
                <a:gd name="T34" fmla="*/ 45 w 199"/>
                <a:gd name="T35" fmla="*/ 6 h 200"/>
                <a:gd name="T36" fmla="*/ 21 w 199"/>
                <a:gd name="T37" fmla="*/ 22 h 200"/>
                <a:gd name="T38" fmla="*/ 6 w 199"/>
                <a:gd name="T39" fmla="*/ 45 h 200"/>
                <a:gd name="T40" fmla="*/ 0 w 199"/>
                <a:gd name="T41" fmla="*/ 74 h 200"/>
                <a:gd name="T42" fmla="*/ 22 w 199"/>
                <a:gd name="T43" fmla="*/ 74 h 200"/>
                <a:gd name="T44" fmla="*/ 26 w 199"/>
                <a:gd name="T45" fmla="*/ 54 h 200"/>
                <a:gd name="T46" fmla="*/ 37 w 199"/>
                <a:gd name="T47" fmla="*/ 37 h 200"/>
                <a:gd name="T48" fmla="*/ 54 w 199"/>
                <a:gd name="T49" fmla="*/ 26 h 200"/>
                <a:gd name="T50" fmla="*/ 74 w 199"/>
                <a:gd name="T51" fmla="*/ 22 h 200"/>
                <a:gd name="T52" fmla="*/ 95 w 199"/>
                <a:gd name="T53" fmla="*/ 26 h 200"/>
                <a:gd name="T54" fmla="*/ 111 w 199"/>
                <a:gd name="T55" fmla="*/ 37 h 200"/>
                <a:gd name="T56" fmla="*/ 123 w 199"/>
                <a:gd name="T57" fmla="*/ 54 h 200"/>
                <a:gd name="T58" fmla="*/ 127 w 199"/>
                <a:gd name="T59" fmla="*/ 74 h 200"/>
                <a:gd name="T60" fmla="*/ 123 w 199"/>
                <a:gd name="T61" fmla="*/ 95 h 200"/>
                <a:gd name="T62" fmla="*/ 111 w 199"/>
                <a:gd name="T63" fmla="*/ 112 h 200"/>
                <a:gd name="T64" fmla="*/ 95 w 199"/>
                <a:gd name="T65" fmla="*/ 123 h 200"/>
                <a:gd name="T66" fmla="*/ 74 w 199"/>
                <a:gd name="T67" fmla="*/ 127 h 200"/>
                <a:gd name="T68" fmla="*/ 54 w 199"/>
                <a:gd name="T69" fmla="*/ 123 h 200"/>
                <a:gd name="T70" fmla="*/ 37 w 199"/>
                <a:gd name="T71" fmla="*/ 112 h 200"/>
                <a:gd name="T72" fmla="*/ 26 w 199"/>
                <a:gd name="T73" fmla="*/ 95 h 200"/>
                <a:gd name="T74" fmla="*/ 22 w 199"/>
                <a:gd name="T75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200">
                  <a:moveTo>
                    <a:pt x="0" y="74"/>
                  </a:moveTo>
                  <a:cubicBezTo>
                    <a:pt x="0" y="85"/>
                    <a:pt x="2" y="94"/>
                    <a:pt x="6" y="103"/>
                  </a:cubicBezTo>
                  <a:cubicBezTo>
                    <a:pt x="9" y="112"/>
                    <a:pt x="15" y="120"/>
                    <a:pt x="21" y="127"/>
                  </a:cubicBezTo>
                  <a:cubicBezTo>
                    <a:pt x="28" y="134"/>
                    <a:pt x="36" y="139"/>
                    <a:pt x="45" y="143"/>
                  </a:cubicBezTo>
                  <a:cubicBezTo>
                    <a:pt x="54" y="147"/>
                    <a:pt x="64" y="149"/>
                    <a:pt x="74" y="149"/>
                  </a:cubicBezTo>
                  <a:cubicBezTo>
                    <a:pt x="82" y="149"/>
                    <a:pt x="90" y="148"/>
                    <a:pt x="97" y="145"/>
                  </a:cubicBezTo>
                  <a:cubicBezTo>
                    <a:pt x="104" y="143"/>
                    <a:pt x="111" y="140"/>
                    <a:pt x="117" y="135"/>
                  </a:cubicBezTo>
                  <a:cubicBezTo>
                    <a:pt x="181" y="200"/>
                    <a:pt x="181" y="200"/>
                    <a:pt x="181" y="200"/>
                  </a:cubicBezTo>
                  <a:cubicBezTo>
                    <a:pt x="185" y="199"/>
                    <a:pt x="189" y="197"/>
                    <a:pt x="192" y="194"/>
                  </a:cubicBezTo>
                  <a:cubicBezTo>
                    <a:pt x="196" y="191"/>
                    <a:pt x="198" y="186"/>
                    <a:pt x="199" y="18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9" y="111"/>
                    <a:pt x="143" y="104"/>
                    <a:pt x="145" y="97"/>
                  </a:cubicBezTo>
                  <a:cubicBezTo>
                    <a:pt x="147" y="90"/>
                    <a:pt x="149" y="82"/>
                    <a:pt x="149" y="74"/>
                  </a:cubicBezTo>
                  <a:cubicBezTo>
                    <a:pt x="149" y="64"/>
                    <a:pt x="147" y="55"/>
                    <a:pt x="143" y="45"/>
                  </a:cubicBezTo>
                  <a:cubicBezTo>
                    <a:pt x="139" y="36"/>
                    <a:pt x="133" y="29"/>
                    <a:pt x="127" y="22"/>
                  </a:cubicBezTo>
                  <a:cubicBezTo>
                    <a:pt x="120" y="15"/>
                    <a:pt x="112" y="10"/>
                    <a:pt x="103" y="6"/>
                  </a:cubicBezTo>
                  <a:cubicBezTo>
                    <a:pt x="94" y="2"/>
                    <a:pt x="84" y="0"/>
                    <a:pt x="74" y="0"/>
                  </a:cubicBezTo>
                  <a:cubicBezTo>
                    <a:pt x="64" y="0"/>
                    <a:pt x="54" y="2"/>
                    <a:pt x="45" y="6"/>
                  </a:cubicBezTo>
                  <a:cubicBezTo>
                    <a:pt x="36" y="10"/>
                    <a:pt x="28" y="15"/>
                    <a:pt x="21" y="22"/>
                  </a:cubicBezTo>
                  <a:cubicBezTo>
                    <a:pt x="15" y="29"/>
                    <a:pt x="9" y="36"/>
                    <a:pt x="6" y="45"/>
                  </a:cubicBezTo>
                  <a:cubicBezTo>
                    <a:pt x="2" y="55"/>
                    <a:pt x="0" y="64"/>
                    <a:pt x="0" y="74"/>
                  </a:cubicBezTo>
                  <a:close/>
                  <a:moveTo>
                    <a:pt x="22" y="74"/>
                  </a:moveTo>
                  <a:cubicBezTo>
                    <a:pt x="22" y="67"/>
                    <a:pt x="23" y="60"/>
                    <a:pt x="26" y="54"/>
                  </a:cubicBezTo>
                  <a:cubicBezTo>
                    <a:pt x="28" y="48"/>
                    <a:pt x="32" y="42"/>
                    <a:pt x="37" y="37"/>
                  </a:cubicBezTo>
                  <a:cubicBezTo>
                    <a:pt x="42" y="32"/>
                    <a:pt x="47" y="29"/>
                    <a:pt x="54" y="26"/>
                  </a:cubicBezTo>
                  <a:cubicBezTo>
                    <a:pt x="60" y="23"/>
                    <a:pt x="67" y="22"/>
                    <a:pt x="74" y="22"/>
                  </a:cubicBezTo>
                  <a:cubicBezTo>
                    <a:pt x="81" y="22"/>
                    <a:pt x="88" y="23"/>
                    <a:pt x="95" y="26"/>
                  </a:cubicBezTo>
                  <a:cubicBezTo>
                    <a:pt x="101" y="29"/>
                    <a:pt x="107" y="32"/>
                    <a:pt x="111" y="37"/>
                  </a:cubicBezTo>
                  <a:cubicBezTo>
                    <a:pt x="116" y="42"/>
                    <a:pt x="120" y="48"/>
                    <a:pt x="123" y="54"/>
                  </a:cubicBezTo>
                  <a:cubicBezTo>
                    <a:pt x="125" y="60"/>
                    <a:pt x="127" y="67"/>
                    <a:pt x="127" y="74"/>
                  </a:cubicBezTo>
                  <a:cubicBezTo>
                    <a:pt x="127" y="82"/>
                    <a:pt x="125" y="89"/>
                    <a:pt x="123" y="95"/>
                  </a:cubicBezTo>
                  <a:cubicBezTo>
                    <a:pt x="120" y="101"/>
                    <a:pt x="116" y="107"/>
                    <a:pt x="111" y="112"/>
                  </a:cubicBezTo>
                  <a:cubicBezTo>
                    <a:pt x="107" y="116"/>
                    <a:pt x="101" y="120"/>
                    <a:pt x="95" y="123"/>
                  </a:cubicBezTo>
                  <a:cubicBezTo>
                    <a:pt x="88" y="126"/>
                    <a:pt x="81" y="127"/>
                    <a:pt x="74" y="127"/>
                  </a:cubicBezTo>
                  <a:cubicBezTo>
                    <a:pt x="67" y="127"/>
                    <a:pt x="60" y="126"/>
                    <a:pt x="54" y="123"/>
                  </a:cubicBezTo>
                  <a:cubicBezTo>
                    <a:pt x="47" y="120"/>
                    <a:pt x="42" y="116"/>
                    <a:pt x="37" y="112"/>
                  </a:cubicBezTo>
                  <a:cubicBezTo>
                    <a:pt x="32" y="107"/>
                    <a:pt x="28" y="101"/>
                    <a:pt x="26" y="95"/>
                  </a:cubicBezTo>
                  <a:cubicBezTo>
                    <a:pt x="23" y="89"/>
                    <a:pt x="22" y="82"/>
                    <a:pt x="2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55088D32-BF33-4DF6-BCD2-05EABF35A4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288">
              <a:off x="174628" y="3682300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AA9C704A-7843-4631-B043-21CE78A41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092998">
              <a:off x="4595267" y="1827148"/>
              <a:ext cx="750888" cy="511175"/>
            </a:xfrm>
            <a:custGeom>
              <a:avLst/>
              <a:gdLst>
                <a:gd name="T0" fmla="*/ 199 w 200"/>
                <a:gd name="T1" fmla="*/ 32 h 136"/>
                <a:gd name="T2" fmla="*/ 199 w 200"/>
                <a:gd name="T3" fmla="*/ 31 h 136"/>
                <a:gd name="T4" fmla="*/ 0 w 200"/>
                <a:gd name="T5" fmla="*/ 31 h 136"/>
                <a:gd name="T6" fmla="*/ 0 w 200"/>
                <a:gd name="T7" fmla="*/ 18 h 136"/>
                <a:gd name="T8" fmla="*/ 18 w 200"/>
                <a:gd name="T9" fmla="*/ 0 h 136"/>
                <a:gd name="T10" fmla="*/ 181 w 200"/>
                <a:gd name="T11" fmla="*/ 0 h 136"/>
                <a:gd name="T12" fmla="*/ 199 w 200"/>
                <a:gd name="T13" fmla="*/ 18 h 136"/>
                <a:gd name="T14" fmla="*/ 199 w 200"/>
                <a:gd name="T15" fmla="*/ 32 h 136"/>
                <a:gd name="T16" fmla="*/ 200 w 200"/>
                <a:gd name="T17" fmla="*/ 64 h 136"/>
                <a:gd name="T18" fmla="*/ 200 w 200"/>
                <a:gd name="T19" fmla="*/ 119 h 136"/>
                <a:gd name="T20" fmla="*/ 181 w 200"/>
                <a:gd name="T21" fmla="*/ 136 h 136"/>
                <a:gd name="T22" fmla="*/ 18 w 200"/>
                <a:gd name="T23" fmla="*/ 136 h 136"/>
                <a:gd name="T24" fmla="*/ 0 w 200"/>
                <a:gd name="T25" fmla="*/ 119 h 136"/>
                <a:gd name="T26" fmla="*/ 0 w 200"/>
                <a:gd name="T27" fmla="*/ 64 h 136"/>
                <a:gd name="T28" fmla="*/ 200 w 200"/>
                <a:gd name="T29" fmla="*/ 64 h 136"/>
                <a:gd name="T30" fmla="*/ 76 w 200"/>
                <a:gd name="T31" fmla="*/ 88 h 136"/>
                <a:gd name="T32" fmla="*/ 48 w 200"/>
                <a:gd name="T33" fmla="*/ 88 h 136"/>
                <a:gd name="T34" fmla="*/ 48 w 200"/>
                <a:gd name="T35" fmla="*/ 100 h 136"/>
                <a:gd name="T36" fmla="*/ 76 w 200"/>
                <a:gd name="T37" fmla="*/ 100 h 136"/>
                <a:gd name="T38" fmla="*/ 76 w 200"/>
                <a:gd name="T39" fmla="*/ 88 h 136"/>
                <a:gd name="T40" fmla="*/ 112 w 200"/>
                <a:gd name="T41" fmla="*/ 88 h 136"/>
                <a:gd name="T42" fmla="*/ 88 w 200"/>
                <a:gd name="T43" fmla="*/ 88 h 136"/>
                <a:gd name="T44" fmla="*/ 88 w 200"/>
                <a:gd name="T45" fmla="*/ 100 h 136"/>
                <a:gd name="T46" fmla="*/ 112 w 200"/>
                <a:gd name="T47" fmla="*/ 100 h 136"/>
                <a:gd name="T48" fmla="*/ 112 w 200"/>
                <a:gd name="T49" fmla="*/ 88 h 136"/>
                <a:gd name="T50" fmla="*/ 152 w 200"/>
                <a:gd name="T51" fmla="*/ 88 h 136"/>
                <a:gd name="T52" fmla="*/ 120 w 200"/>
                <a:gd name="T53" fmla="*/ 88 h 136"/>
                <a:gd name="T54" fmla="*/ 120 w 200"/>
                <a:gd name="T55" fmla="*/ 100 h 136"/>
                <a:gd name="T56" fmla="*/ 152 w 200"/>
                <a:gd name="T57" fmla="*/ 100 h 136"/>
                <a:gd name="T58" fmla="*/ 152 w 200"/>
                <a:gd name="T59" fmla="*/ 88 h 136"/>
                <a:gd name="T60" fmla="*/ 12 w 200"/>
                <a:gd name="T61" fmla="*/ 119 h 136"/>
                <a:gd name="T62" fmla="*/ 152 w 200"/>
                <a:gd name="T63" fmla="*/ 119 h 136"/>
                <a:gd name="T64" fmla="*/ 152 w 200"/>
                <a:gd name="T65" fmla="*/ 108 h 136"/>
                <a:gd name="T66" fmla="*/ 12 w 200"/>
                <a:gd name="T67" fmla="*/ 108 h 136"/>
                <a:gd name="T68" fmla="*/ 12 w 200"/>
                <a:gd name="T69" fmla="*/ 119 h 136"/>
                <a:gd name="T70" fmla="*/ 12 w 200"/>
                <a:gd name="T71" fmla="*/ 100 h 136"/>
                <a:gd name="T72" fmla="*/ 40 w 200"/>
                <a:gd name="T73" fmla="*/ 100 h 136"/>
                <a:gd name="T74" fmla="*/ 40 w 200"/>
                <a:gd name="T75" fmla="*/ 88 h 136"/>
                <a:gd name="T76" fmla="*/ 12 w 200"/>
                <a:gd name="T77" fmla="*/ 88 h 136"/>
                <a:gd name="T78" fmla="*/ 12 w 200"/>
                <a:gd name="T7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36">
                  <a:moveTo>
                    <a:pt x="199" y="32"/>
                  </a:moveTo>
                  <a:cubicBezTo>
                    <a:pt x="199" y="31"/>
                    <a:pt x="199" y="31"/>
                    <a:pt x="199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91" y="0"/>
                    <a:pt x="199" y="8"/>
                    <a:pt x="199" y="18"/>
                  </a:cubicBezTo>
                  <a:cubicBezTo>
                    <a:pt x="199" y="32"/>
                    <a:pt x="199" y="32"/>
                    <a:pt x="199" y="32"/>
                  </a:cubicBezTo>
                  <a:close/>
                  <a:moveTo>
                    <a:pt x="200" y="64"/>
                  </a:moveTo>
                  <a:cubicBezTo>
                    <a:pt x="200" y="119"/>
                    <a:pt x="200" y="119"/>
                    <a:pt x="200" y="119"/>
                  </a:cubicBezTo>
                  <a:cubicBezTo>
                    <a:pt x="200" y="129"/>
                    <a:pt x="191" y="136"/>
                    <a:pt x="181" y="136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8" y="136"/>
                    <a:pt x="0" y="129"/>
                    <a:pt x="0" y="119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200" y="64"/>
                  </a:lnTo>
                  <a:close/>
                  <a:moveTo>
                    <a:pt x="76" y="88"/>
                  </a:moveTo>
                  <a:cubicBezTo>
                    <a:pt x="48" y="88"/>
                    <a:pt x="48" y="88"/>
                    <a:pt x="48" y="88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76" y="100"/>
                    <a:pt x="76" y="100"/>
                    <a:pt x="76" y="100"/>
                  </a:cubicBezTo>
                  <a:lnTo>
                    <a:pt x="76" y="88"/>
                  </a:lnTo>
                  <a:close/>
                  <a:moveTo>
                    <a:pt x="112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112" y="100"/>
                    <a:pt x="112" y="100"/>
                    <a:pt x="112" y="100"/>
                  </a:cubicBezTo>
                  <a:lnTo>
                    <a:pt x="112" y="88"/>
                  </a:lnTo>
                  <a:close/>
                  <a:moveTo>
                    <a:pt x="152" y="88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52" y="100"/>
                    <a:pt x="152" y="100"/>
                    <a:pt x="152" y="100"/>
                  </a:cubicBezTo>
                  <a:lnTo>
                    <a:pt x="152" y="88"/>
                  </a:lnTo>
                  <a:close/>
                  <a:moveTo>
                    <a:pt x="12" y="119"/>
                  </a:moveTo>
                  <a:cubicBezTo>
                    <a:pt x="152" y="119"/>
                    <a:pt x="152" y="119"/>
                    <a:pt x="152" y="119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119"/>
                  </a:lnTo>
                  <a:close/>
                  <a:moveTo>
                    <a:pt x="12" y="100"/>
                  </a:moveTo>
                  <a:cubicBezTo>
                    <a:pt x="40" y="100"/>
                    <a:pt x="40" y="100"/>
                    <a:pt x="40" y="10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12" y="88"/>
                    <a:pt x="12" y="88"/>
                    <a:pt x="12" y="88"/>
                  </a:cubicBez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5456C5B8-E4EE-48E3-8811-D7554A1D0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921052" y="2263598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17B353FC-DA41-4E24-A466-E2AF723EDB66}"/>
                </a:ext>
              </a:extLst>
            </p:cNvPr>
            <p:cNvSpPr>
              <a:spLocks/>
            </p:cNvSpPr>
            <p:nvPr userDrawn="1"/>
          </p:nvSpPr>
          <p:spPr bwMode="auto">
            <a:xfrm rot="3939485">
              <a:off x="7392355" y="1719266"/>
              <a:ext cx="544512" cy="749300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95F69EA0-F8BA-4DF8-80BA-4EB3AF8F08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5400000">
              <a:off x="3167444" y="4702772"/>
              <a:ext cx="725487" cy="766763"/>
            </a:xfrm>
            <a:custGeom>
              <a:avLst/>
              <a:gdLst>
                <a:gd name="T0" fmla="*/ 32 w 193"/>
                <a:gd name="T1" fmla="*/ 24 h 204"/>
                <a:gd name="T2" fmla="*/ 73 w 193"/>
                <a:gd name="T3" fmla="*/ 81 h 204"/>
                <a:gd name="T4" fmla="*/ 68 w 193"/>
                <a:gd name="T5" fmla="*/ 60 h 204"/>
                <a:gd name="T6" fmla="*/ 75 w 193"/>
                <a:gd name="T7" fmla="*/ 47 h 204"/>
                <a:gd name="T8" fmla="*/ 92 w 193"/>
                <a:gd name="T9" fmla="*/ 58 h 204"/>
                <a:gd name="T10" fmla="*/ 99 w 193"/>
                <a:gd name="T11" fmla="*/ 56 h 204"/>
                <a:gd name="T12" fmla="*/ 100 w 193"/>
                <a:gd name="T13" fmla="*/ 42 h 204"/>
                <a:gd name="T14" fmla="*/ 117 w 193"/>
                <a:gd name="T15" fmla="*/ 44 h 204"/>
                <a:gd name="T16" fmla="*/ 119 w 193"/>
                <a:gd name="T17" fmla="*/ 48 h 204"/>
                <a:gd name="T18" fmla="*/ 125 w 193"/>
                <a:gd name="T19" fmla="*/ 57 h 204"/>
                <a:gd name="T20" fmla="*/ 126 w 193"/>
                <a:gd name="T21" fmla="*/ 53 h 204"/>
                <a:gd name="T22" fmla="*/ 137 w 193"/>
                <a:gd name="T23" fmla="*/ 47 h 204"/>
                <a:gd name="T24" fmla="*/ 161 w 193"/>
                <a:gd name="T25" fmla="*/ 132 h 204"/>
                <a:gd name="T26" fmla="*/ 121 w 193"/>
                <a:gd name="T27" fmla="*/ 185 h 204"/>
                <a:gd name="T28" fmla="*/ 76 w 193"/>
                <a:gd name="T29" fmla="*/ 151 h 204"/>
                <a:gd name="T30" fmla="*/ 21 w 193"/>
                <a:gd name="T31" fmla="*/ 131 h 204"/>
                <a:gd name="T32" fmla="*/ 34 w 193"/>
                <a:gd name="T33" fmla="*/ 122 h 204"/>
                <a:gd name="T34" fmla="*/ 64 w 193"/>
                <a:gd name="T35" fmla="*/ 125 h 204"/>
                <a:gd name="T36" fmla="*/ 17 w 193"/>
                <a:gd name="T37" fmla="*/ 33 h 204"/>
                <a:gd name="T38" fmla="*/ 20 w 193"/>
                <a:gd name="T39" fmla="*/ 19 h 204"/>
                <a:gd name="T40" fmla="*/ 12 w 193"/>
                <a:gd name="T41" fmla="*/ 7 h 204"/>
                <a:gd name="T42" fmla="*/ 6 w 193"/>
                <a:gd name="T43" fmla="*/ 40 h 204"/>
                <a:gd name="T44" fmla="*/ 45 w 193"/>
                <a:gd name="T45" fmla="*/ 109 h 204"/>
                <a:gd name="T46" fmla="*/ 19 w 193"/>
                <a:gd name="T47" fmla="*/ 111 h 204"/>
                <a:gd name="T48" fmla="*/ 27 w 193"/>
                <a:gd name="T49" fmla="*/ 157 h 204"/>
                <a:gd name="T50" fmla="*/ 99 w 193"/>
                <a:gd name="T51" fmla="*/ 175 h 204"/>
                <a:gd name="T52" fmla="*/ 116 w 193"/>
                <a:gd name="T53" fmla="*/ 204 h 204"/>
                <a:gd name="T54" fmla="*/ 181 w 193"/>
                <a:gd name="T55" fmla="*/ 166 h 204"/>
                <a:gd name="T56" fmla="*/ 186 w 193"/>
                <a:gd name="T57" fmla="*/ 147 h 204"/>
                <a:gd name="T58" fmla="*/ 161 w 193"/>
                <a:gd name="T59" fmla="*/ 61 h 204"/>
                <a:gd name="T60" fmla="*/ 161 w 193"/>
                <a:gd name="T61" fmla="*/ 60 h 204"/>
                <a:gd name="T62" fmla="*/ 155 w 193"/>
                <a:gd name="T63" fmla="*/ 44 h 204"/>
                <a:gd name="T64" fmla="*/ 128 w 193"/>
                <a:gd name="T65" fmla="*/ 33 h 204"/>
                <a:gd name="T66" fmla="*/ 93 w 193"/>
                <a:gd name="T67" fmla="*/ 30 h 204"/>
                <a:gd name="T68" fmla="*/ 68 w 193"/>
                <a:gd name="T69" fmla="*/ 35 h 204"/>
                <a:gd name="T70" fmla="*/ 59 w 193"/>
                <a:gd name="T71" fmla="*/ 41 h 204"/>
                <a:gd name="T72" fmla="*/ 44 w 193"/>
                <a:gd name="T73" fmla="*/ 16 h 204"/>
                <a:gd name="T74" fmla="*/ 13 w 193"/>
                <a:gd name="T75" fmla="*/ 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204">
                  <a:moveTo>
                    <a:pt x="20" y="19"/>
                  </a:moveTo>
                  <a:cubicBezTo>
                    <a:pt x="25" y="16"/>
                    <a:pt x="29" y="19"/>
                    <a:pt x="32" y="24"/>
                  </a:cubicBezTo>
                  <a:cubicBezTo>
                    <a:pt x="32" y="24"/>
                    <a:pt x="65" y="79"/>
                    <a:pt x="65" y="80"/>
                  </a:cubicBezTo>
                  <a:cubicBezTo>
                    <a:pt x="67" y="83"/>
                    <a:pt x="71" y="82"/>
                    <a:pt x="73" y="81"/>
                  </a:cubicBezTo>
                  <a:cubicBezTo>
                    <a:pt x="75" y="79"/>
                    <a:pt x="77" y="75"/>
                    <a:pt x="74" y="69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5" y="56"/>
                    <a:pt x="68" y="52"/>
                    <a:pt x="73" y="48"/>
                  </a:cubicBezTo>
                  <a:cubicBezTo>
                    <a:pt x="73" y="48"/>
                    <a:pt x="74" y="47"/>
                    <a:pt x="75" y="47"/>
                  </a:cubicBezTo>
                  <a:cubicBezTo>
                    <a:pt x="79" y="45"/>
                    <a:pt x="83" y="44"/>
                    <a:pt x="86" y="4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4" y="61"/>
                    <a:pt x="96" y="61"/>
                    <a:pt x="97" y="61"/>
                  </a:cubicBezTo>
                  <a:cubicBezTo>
                    <a:pt x="99" y="60"/>
                    <a:pt x="99" y="56"/>
                    <a:pt x="99" y="56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6" y="47"/>
                    <a:pt x="97" y="44"/>
                    <a:pt x="100" y="42"/>
                  </a:cubicBezTo>
                  <a:cubicBezTo>
                    <a:pt x="101" y="42"/>
                    <a:pt x="102" y="41"/>
                    <a:pt x="104" y="41"/>
                  </a:cubicBezTo>
                  <a:cubicBezTo>
                    <a:pt x="109" y="39"/>
                    <a:pt x="115" y="38"/>
                    <a:pt x="117" y="44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21" y="60"/>
                    <a:pt x="124" y="59"/>
                  </a:cubicBezTo>
                  <a:cubicBezTo>
                    <a:pt x="124" y="58"/>
                    <a:pt x="125" y="58"/>
                    <a:pt x="125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0"/>
                    <a:pt x="127" y="49"/>
                    <a:pt x="128" y="48"/>
                  </a:cubicBezTo>
                  <a:cubicBezTo>
                    <a:pt x="130" y="47"/>
                    <a:pt x="134" y="47"/>
                    <a:pt x="137" y="47"/>
                  </a:cubicBezTo>
                  <a:cubicBezTo>
                    <a:pt x="143" y="47"/>
                    <a:pt x="144" y="53"/>
                    <a:pt x="147" y="64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174" y="155"/>
                    <a:pt x="174" y="155"/>
                    <a:pt x="174" y="155"/>
                  </a:cubicBezTo>
                  <a:cubicBezTo>
                    <a:pt x="121" y="185"/>
                    <a:pt x="121" y="185"/>
                    <a:pt x="121" y="18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2"/>
                    <a:pt x="94" y="162"/>
                    <a:pt x="76" y="151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24" y="142"/>
                    <a:pt x="20" y="136"/>
                    <a:pt x="21" y="131"/>
                  </a:cubicBezTo>
                  <a:cubicBezTo>
                    <a:pt x="22" y="127"/>
                    <a:pt x="24" y="125"/>
                    <a:pt x="26" y="123"/>
                  </a:cubicBezTo>
                  <a:cubicBezTo>
                    <a:pt x="29" y="122"/>
                    <a:pt x="31" y="121"/>
                    <a:pt x="34" y="122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2" y="125"/>
                    <a:pt x="63" y="125"/>
                    <a:pt x="64" y="125"/>
                  </a:cubicBezTo>
                  <a:cubicBezTo>
                    <a:pt x="68" y="123"/>
                    <a:pt x="64" y="113"/>
                    <a:pt x="52" y="9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4" y="28"/>
                    <a:pt x="15" y="22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2" y="7"/>
                  </a:cubicBezTo>
                  <a:cubicBezTo>
                    <a:pt x="7" y="11"/>
                    <a:pt x="3" y="16"/>
                    <a:pt x="1" y="22"/>
                  </a:cubicBezTo>
                  <a:cubicBezTo>
                    <a:pt x="0" y="29"/>
                    <a:pt x="3" y="34"/>
                    <a:pt x="6" y="40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3" y="102"/>
                    <a:pt x="44" y="106"/>
                    <a:pt x="4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0" y="107"/>
                    <a:pt x="24" y="108"/>
                    <a:pt x="19" y="111"/>
                  </a:cubicBezTo>
                  <a:cubicBezTo>
                    <a:pt x="13" y="115"/>
                    <a:pt x="9" y="121"/>
                    <a:pt x="7" y="128"/>
                  </a:cubicBezTo>
                  <a:cubicBezTo>
                    <a:pt x="5" y="142"/>
                    <a:pt x="14" y="154"/>
                    <a:pt x="27" y="157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82" y="171"/>
                    <a:pt x="92" y="174"/>
                    <a:pt x="99" y="175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93" y="159"/>
                    <a:pt x="193" y="159"/>
                    <a:pt x="193" y="159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9" y="53"/>
                    <a:pt x="157" y="48"/>
                    <a:pt x="155" y="44"/>
                  </a:cubicBezTo>
                  <a:cubicBezTo>
                    <a:pt x="150" y="35"/>
                    <a:pt x="142" y="33"/>
                    <a:pt x="137" y="33"/>
                  </a:cubicBezTo>
                  <a:cubicBezTo>
                    <a:pt x="134" y="33"/>
                    <a:pt x="131" y="33"/>
                    <a:pt x="128" y="33"/>
                  </a:cubicBezTo>
                  <a:cubicBezTo>
                    <a:pt x="123" y="27"/>
                    <a:pt x="113" y="23"/>
                    <a:pt x="99" y="28"/>
                  </a:cubicBezTo>
                  <a:cubicBezTo>
                    <a:pt x="97" y="28"/>
                    <a:pt x="95" y="29"/>
                    <a:pt x="93" y="30"/>
                  </a:cubicBezTo>
                  <a:cubicBezTo>
                    <a:pt x="92" y="31"/>
                    <a:pt x="90" y="32"/>
                    <a:pt x="89" y="33"/>
                  </a:cubicBezTo>
                  <a:cubicBezTo>
                    <a:pt x="84" y="30"/>
                    <a:pt x="76" y="30"/>
                    <a:pt x="68" y="35"/>
                  </a:cubicBezTo>
                  <a:cubicBezTo>
                    <a:pt x="67" y="35"/>
                    <a:pt x="64" y="37"/>
                    <a:pt x="63" y="38"/>
                  </a:cubicBezTo>
                  <a:cubicBezTo>
                    <a:pt x="61" y="39"/>
                    <a:pt x="60" y="40"/>
                    <a:pt x="59" y="41"/>
                  </a:cubicBezTo>
                  <a:cubicBezTo>
                    <a:pt x="52" y="30"/>
                    <a:pt x="46" y="19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7" y="5"/>
                    <a:pt x="25" y="0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A2B13456-F2EE-413C-B70B-5374FE47CD3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136281">
              <a:off x="2834209" y="6251000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DEBAA31A-EC29-48DD-A0FB-9DB60E7E1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7800658">
              <a:off x="6209502" y="3207147"/>
              <a:ext cx="692150" cy="752475"/>
            </a:xfrm>
            <a:custGeom>
              <a:avLst/>
              <a:gdLst>
                <a:gd name="T0" fmla="*/ 132 w 184"/>
                <a:gd name="T1" fmla="*/ 44 h 200"/>
                <a:gd name="T2" fmla="*/ 52 w 184"/>
                <a:gd name="T3" fmla="*/ 44 h 200"/>
                <a:gd name="T4" fmla="*/ 52 w 184"/>
                <a:gd name="T5" fmla="*/ 25 h 200"/>
                <a:gd name="T6" fmla="*/ 132 w 184"/>
                <a:gd name="T7" fmla="*/ 25 h 200"/>
                <a:gd name="T8" fmla="*/ 132 w 184"/>
                <a:gd name="T9" fmla="*/ 44 h 200"/>
                <a:gd name="T10" fmla="*/ 52 w 184"/>
                <a:gd name="T11" fmla="*/ 0 h 200"/>
                <a:gd name="T12" fmla="*/ 132 w 184"/>
                <a:gd name="T13" fmla="*/ 0 h 200"/>
                <a:gd name="T14" fmla="*/ 132 w 184"/>
                <a:gd name="T15" fmla="*/ 16 h 200"/>
                <a:gd name="T16" fmla="*/ 52 w 184"/>
                <a:gd name="T17" fmla="*/ 16 h 200"/>
                <a:gd name="T18" fmla="*/ 52 w 184"/>
                <a:gd name="T19" fmla="*/ 0 h 200"/>
                <a:gd name="T20" fmla="*/ 52 w 184"/>
                <a:gd name="T21" fmla="*/ 52 h 200"/>
                <a:gd name="T22" fmla="*/ 132 w 184"/>
                <a:gd name="T23" fmla="*/ 52 h 200"/>
                <a:gd name="T24" fmla="*/ 132 w 184"/>
                <a:gd name="T25" fmla="*/ 85 h 200"/>
                <a:gd name="T26" fmla="*/ 184 w 184"/>
                <a:gd name="T27" fmla="*/ 85 h 200"/>
                <a:gd name="T28" fmla="*/ 92 w 184"/>
                <a:gd name="T29" fmla="*/ 162 h 200"/>
                <a:gd name="T30" fmla="*/ 0 w 184"/>
                <a:gd name="T31" fmla="*/ 85 h 200"/>
                <a:gd name="T32" fmla="*/ 52 w 184"/>
                <a:gd name="T33" fmla="*/ 85 h 200"/>
                <a:gd name="T34" fmla="*/ 52 w 184"/>
                <a:gd name="T35" fmla="*/ 52 h 200"/>
                <a:gd name="T36" fmla="*/ 9 w 184"/>
                <a:gd name="T37" fmla="*/ 168 h 200"/>
                <a:gd name="T38" fmla="*/ 174 w 184"/>
                <a:gd name="T39" fmla="*/ 168 h 200"/>
                <a:gd name="T40" fmla="*/ 183 w 184"/>
                <a:gd name="T41" fmla="*/ 177 h 200"/>
                <a:gd name="T42" fmla="*/ 183 w 184"/>
                <a:gd name="T43" fmla="*/ 191 h 200"/>
                <a:gd name="T44" fmla="*/ 174 w 184"/>
                <a:gd name="T45" fmla="*/ 200 h 200"/>
                <a:gd name="T46" fmla="*/ 9 w 184"/>
                <a:gd name="T47" fmla="*/ 200 h 200"/>
                <a:gd name="T48" fmla="*/ 0 w 184"/>
                <a:gd name="T49" fmla="*/ 191 h 200"/>
                <a:gd name="T50" fmla="*/ 0 w 184"/>
                <a:gd name="T51" fmla="*/ 177 h 200"/>
                <a:gd name="T52" fmla="*/ 9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2" y="25"/>
                    <a:pt x="132" y="25"/>
                    <a:pt x="132" y="25"/>
                  </a:cubicBezTo>
                  <a:lnTo>
                    <a:pt x="132" y="44"/>
                  </a:lnTo>
                  <a:close/>
                  <a:moveTo>
                    <a:pt x="52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52" y="16"/>
                    <a:pt x="52" y="16"/>
                    <a:pt x="52" y="16"/>
                  </a:cubicBezTo>
                  <a:lnTo>
                    <a:pt x="52" y="0"/>
                  </a:lnTo>
                  <a:close/>
                  <a:moveTo>
                    <a:pt x="52" y="52"/>
                  </a:moveTo>
                  <a:cubicBezTo>
                    <a:pt x="132" y="52"/>
                    <a:pt x="132" y="52"/>
                    <a:pt x="132" y="52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52" y="52"/>
                  </a:lnTo>
                  <a:close/>
                  <a:moveTo>
                    <a:pt x="9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179" y="168"/>
                    <a:pt x="183" y="172"/>
                    <a:pt x="183" y="177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4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2"/>
                    <a:pt x="4" y="168"/>
                    <a:pt x="9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484A3198-563E-49B2-8B94-359E6D8955E9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285330" y="5016889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849E0DF5-430B-4CB5-889D-25480728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5165" y="-83383"/>
              <a:ext cx="752475" cy="684213"/>
            </a:xfrm>
            <a:custGeom>
              <a:avLst/>
              <a:gdLst>
                <a:gd name="T0" fmla="*/ 218 w 474"/>
                <a:gd name="T1" fmla="*/ 0 h 431"/>
                <a:gd name="T2" fmla="*/ 474 w 474"/>
                <a:gd name="T3" fmla="*/ 215 h 431"/>
                <a:gd name="T4" fmla="*/ 218 w 474"/>
                <a:gd name="T5" fmla="*/ 431 h 431"/>
                <a:gd name="T6" fmla="*/ 218 w 474"/>
                <a:gd name="T7" fmla="*/ 303 h 431"/>
                <a:gd name="T8" fmla="*/ 0 w 474"/>
                <a:gd name="T9" fmla="*/ 303 h 431"/>
                <a:gd name="T10" fmla="*/ 0 w 474"/>
                <a:gd name="T11" fmla="*/ 130 h 431"/>
                <a:gd name="T12" fmla="*/ 218 w 474"/>
                <a:gd name="T13" fmla="*/ 130 h 431"/>
                <a:gd name="T14" fmla="*/ 218 w 474"/>
                <a:gd name="T15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4" h="431">
                  <a:moveTo>
                    <a:pt x="218" y="0"/>
                  </a:moveTo>
                  <a:lnTo>
                    <a:pt x="474" y="215"/>
                  </a:lnTo>
                  <a:lnTo>
                    <a:pt x="218" y="431"/>
                  </a:lnTo>
                  <a:lnTo>
                    <a:pt x="218" y="303"/>
                  </a:lnTo>
                  <a:lnTo>
                    <a:pt x="0" y="303"/>
                  </a:lnTo>
                  <a:lnTo>
                    <a:pt x="0" y="130"/>
                  </a:lnTo>
                  <a:lnTo>
                    <a:pt x="218" y="130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BA4A0FAD-16FC-4723-B9D1-DE87DDAC8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5208" y="703944"/>
              <a:ext cx="818640" cy="820397"/>
            </a:xfrm>
            <a:custGeom>
              <a:avLst/>
              <a:gdLst>
                <a:gd name="T0" fmla="*/ 99 w 197"/>
                <a:gd name="T1" fmla="*/ 197 h 197"/>
                <a:gd name="T2" fmla="*/ 22 w 197"/>
                <a:gd name="T3" fmla="*/ 160 h 197"/>
                <a:gd name="T4" fmla="*/ 0 w 197"/>
                <a:gd name="T5" fmla="*/ 174 h 197"/>
                <a:gd name="T6" fmla="*/ 5 w 197"/>
                <a:gd name="T7" fmla="*/ 92 h 197"/>
                <a:gd name="T8" fmla="*/ 81 w 197"/>
                <a:gd name="T9" fmla="*/ 123 h 197"/>
                <a:gd name="T10" fmla="*/ 56 w 197"/>
                <a:gd name="T11" fmla="*/ 138 h 197"/>
                <a:gd name="T12" fmla="*/ 99 w 197"/>
                <a:gd name="T13" fmla="*/ 157 h 197"/>
                <a:gd name="T14" fmla="*/ 157 w 197"/>
                <a:gd name="T15" fmla="*/ 99 h 197"/>
                <a:gd name="T16" fmla="*/ 99 w 197"/>
                <a:gd name="T17" fmla="*/ 40 h 197"/>
                <a:gd name="T18" fmla="*/ 46 w 197"/>
                <a:gd name="T19" fmla="*/ 74 h 197"/>
                <a:gd name="T20" fmla="*/ 10 w 197"/>
                <a:gd name="T21" fmla="*/ 57 h 197"/>
                <a:gd name="T22" fmla="*/ 99 w 197"/>
                <a:gd name="T23" fmla="*/ 0 h 197"/>
                <a:gd name="T24" fmla="*/ 197 w 197"/>
                <a:gd name="T25" fmla="*/ 99 h 197"/>
                <a:gd name="T26" fmla="*/ 99 w 197"/>
                <a:gd name="T2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197">
                  <a:moveTo>
                    <a:pt x="99" y="197"/>
                  </a:moveTo>
                  <a:cubicBezTo>
                    <a:pt x="68" y="197"/>
                    <a:pt x="40" y="183"/>
                    <a:pt x="22" y="16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67" y="150"/>
                    <a:pt x="82" y="157"/>
                    <a:pt x="99" y="157"/>
                  </a:cubicBezTo>
                  <a:cubicBezTo>
                    <a:pt x="131" y="157"/>
                    <a:pt x="157" y="131"/>
                    <a:pt x="157" y="99"/>
                  </a:cubicBezTo>
                  <a:cubicBezTo>
                    <a:pt x="157" y="66"/>
                    <a:pt x="131" y="40"/>
                    <a:pt x="99" y="40"/>
                  </a:cubicBezTo>
                  <a:cubicBezTo>
                    <a:pt x="75" y="40"/>
                    <a:pt x="55" y="54"/>
                    <a:pt x="46" y="7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25" y="24"/>
                    <a:pt x="60" y="0"/>
                    <a:pt x="99" y="0"/>
                  </a:cubicBezTo>
                  <a:cubicBezTo>
                    <a:pt x="153" y="0"/>
                    <a:pt x="197" y="44"/>
                    <a:pt x="197" y="99"/>
                  </a:cubicBezTo>
                  <a:cubicBezTo>
                    <a:pt x="197" y="153"/>
                    <a:pt x="153" y="197"/>
                    <a:pt x="99" y="1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E5F2D3F7-E34C-477F-8379-0E3E2179C3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44726" y="150070"/>
              <a:ext cx="736600" cy="744538"/>
            </a:xfrm>
            <a:custGeom>
              <a:avLst/>
              <a:gdLst>
                <a:gd name="T0" fmla="*/ 115 w 196"/>
                <a:gd name="T1" fmla="*/ 73 h 198"/>
                <a:gd name="T2" fmla="*/ 134 w 196"/>
                <a:gd name="T3" fmla="*/ 56 h 198"/>
                <a:gd name="T4" fmla="*/ 95 w 196"/>
                <a:gd name="T5" fmla="*/ 40 h 198"/>
                <a:gd name="T6" fmla="*/ 39 w 196"/>
                <a:gd name="T7" fmla="*/ 83 h 198"/>
                <a:gd name="T8" fmla="*/ 0 w 196"/>
                <a:gd name="T9" fmla="*/ 73 h 198"/>
                <a:gd name="T10" fmla="*/ 94 w 196"/>
                <a:gd name="T11" fmla="*/ 0 h 198"/>
                <a:gd name="T12" fmla="*/ 163 w 196"/>
                <a:gd name="T13" fmla="*/ 29 h 198"/>
                <a:gd name="T14" fmla="*/ 182 w 196"/>
                <a:gd name="T15" fmla="*/ 13 h 198"/>
                <a:gd name="T16" fmla="*/ 196 w 196"/>
                <a:gd name="T17" fmla="*/ 95 h 198"/>
                <a:gd name="T18" fmla="*/ 115 w 196"/>
                <a:gd name="T19" fmla="*/ 73 h 198"/>
                <a:gd name="T20" fmla="*/ 61 w 196"/>
                <a:gd name="T21" fmla="*/ 142 h 198"/>
                <a:gd name="T22" fmla="*/ 101 w 196"/>
                <a:gd name="T23" fmla="*/ 158 h 198"/>
                <a:gd name="T24" fmla="*/ 157 w 196"/>
                <a:gd name="T25" fmla="*/ 115 h 198"/>
                <a:gd name="T26" fmla="*/ 196 w 196"/>
                <a:gd name="T27" fmla="*/ 125 h 198"/>
                <a:gd name="T28" fmla="*/ 101 w 196"/>
                <a:gd name="T29" fmla="*/ 198 h 198"/>
                <a:gd name="T30" fmla="*/ 32 w 196"/>
                <a:gd name="T31" fmla="*/ 169 h 198"/>
                <a:gd name="T32" fmla="*/ 14 w 196"/>
                <a:gd name="T33" fmla="*/ 185 h 198"/>
                <a:gd name="T34" fmla="*/ 0 w 196"/>
                <a:gd name="T35" fmla="*/ 103 h 198"/>
                <a:gd name="T36" fmla="*/ 81 w 196"/>
                <a:gd name="T37" fmla="*/ 125 h 198"/>
                <a:gd name="T38" fmla="*/ 61 w 196"/>
                <a:gd name="T39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198">
                  <a:moveTo>
                    <a:pt x="115" y="73"/>
                  </a:moveTo>
                  <a:cubicBezTo>
                    <a:pt x="134" y="56"/>
                    <a:pt x="134" y="56"/>
                    <a:pt x="134" y="56"/>
                  </a:cubicBezTo>
                  <a:cubicBezTo>
                    <a:pt x="124" y="48"/>
                    <a:pt x="109" y="40"/>
                    <a:pt x="95" y="40"/>
                  </a:cubicBezTo>
                  <a:cubicBezTo>
                    <a:pt x="68" y="40"/>
                    <a:pt x="45" y="58"/>
                    <a:pt x="39" y="8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1" y="31"/>
                    <a:pt x="49" y="0"/>
                    <a:pt x="94" y="0"/>
                  </a:cubicBezTo>
                  <a:cubicBezTo>
                    <a:pt x="120" y="0"/>
                    <a:pt x="146" y="13"/>
                    <a:pt x="163" y="29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96" y="95"/>
                    <a:pt x="196" y="95"/>
                    <a:pt x="196" y="95"/>
                  </a:cubicBezTo>
                  <a:lnTo>
                    <a:pt x="115" y="73"/>
                  </a:lnTo>
                  <a:close/>
                  <a:moveTo>
                    <a:pt x="61" y="142"/>
                  </a:moveTo>
                  <a:cubicBezTo>
                    <a:pt x="71" y="150"/>
                    <a:pt x="87" y="158"/>
                    <a:pt x="101" y="158"/>
                  </a:cubicBezTo>
                  <a:cubicBezTo>
                    <a:pt x="128" y="158"/>
                    <a:pt x="151" y="140"/>
                    <a:pt x="157" y="115"/>
                  </a:cubicBezTo>
                  <a:cubicBezTo>
                    <a:pt x="196" y="125"/>
                    <a:pt x="196" y="125"/>
                    <a:pt x="196" y="125"/>
                  </a:cubicBezTo>
                  <a:cubicBezTo>
                    <a:pt x="185" y="167"/>
                    <a:pt x="147" y="198"/>
                    <a:pt x="101" y="198"/>
                  </a:cubicBezTo>
                  <a:cubicBezTo>
                    <a:pt x="76" y="198"/>
                    <a:pt x="50" y="185"/>
                    <a:pt x="32" y="169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1" y="125"/>
                    <a:pt x="81" y="125"/>
                    <a:pt x="81" y="125"/>
                  </a:cubicBezTo>
                  <a:lnTo>
                    <a:pt x="61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ECB0242-A597-4824-AC81-548869BE47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348066">
              <a:off x="5190905" y="5189844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3FA2CC66-CF58-4754-9490-696E85A0E3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03112" y="1787563"/>
              <a:ext cx="747712" cy="747713"/>
            </a:xfrm>
            <a:custGeom>
              <a:avLst/>
              <a:gdLst>
                <a:gd name="T0" fmla="*/ 99 w 199"/>
                <a:gd name="T1" fmla="*/ 0 h 199"/>
                <a:gd name="T2" fmla="*/ 199 w 199"/>
                <a:gd name="T3" fmla="*/ 100 h 199"/>
                <a:gd name="T4" fmla="*/ 99 w 199"/>
                <a:gd name="T5" fmla="*/ 199 h 199"/>
                <a:gd name="T6" fmla="*/ 0 w 199"/>
                <a:gd name="T7" fmla="*/ 100 h 199"/>
                <a:gd name="T8" fmla="*/ 99 w 199"/>
                <a:gd name="T9" fmla="*/ 0 h 199"/>
                <a:gd name="T10" fmla="*/ 99 w 199"/>
                <a:gd name="T11" fmla="*/ 166 h 199"/>
                <a:gd name="T12" fmla="*/ 158 w 199"/>
                <a:gd name="T13" fmla="*/ 129 h 199"/>
                <a:gd name="T14" fmla="*/ 134 w 199"/>
                <a:gd name="T15" fmla="*/ 118 h 199"/>
                <a:gd name="T16" fmla="*/ 99 w 199"/>
                <a:gd name="T17" fmla="*/ 140 h 199"/>
                <a:gd name="T18" fmla="*/ 60 w 199"/>
                <a:gd name="T19" fmla="*/ 101 h 199"/>
                <a:gd name="T20" fmla="*/ 99 w 199"/>
                <a:gd name="T21" fmla="*/ 63 h 199"/>
                <a:gd name="T22" fmla="*/ 127 w 199"/>
                <a:gd name="T23" fmla="*/ 75 h 199"/>
                <a:gd name="T24" fmla="*/ 111 w 199"/>
                <a:gd name="T25" fmla="*/ 85 h 199"/>
                <a:gd name="T26" fmla="*/ 161 w 199"/>
                <a:gd name="T27" fmla="*/ 105 h 199"/>
                <a:gd name="T28" fmla="*/ 164 w 199"/>
                <a:gd name="T29" fmla="*/ 51 h 199"/>
                <a:gd name="T30" fmla="*/ 150 w 199"/>
                <a:gd name="T31" fmla="*/ 61 h 199"/>
                <a:gd name="T32" fmla="*/ 99 w 199"/>
                <a:gd name="T33" fmla="*/ 36 h 199"/>
                <a:gd name="T34" fmla="*/ 34 w 199"/>
                <a:gd name="T35" fmla="*/ 101 h 199"/>
                <a:gd name="T36" fmla="*/ 99 w 199"/>
                <a:gd name="T37" fmla="*/ 1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199">
                  <a:moveTo>
                    <a:pt x="99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99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99" y="0"/>
                  </a:cubicBezTo>
                  <a:close/>
                  <a:moveTo>
                    <a:pt x="99" y="166"/>
                  </a:moveTo>
                  <a:cubicBezTo>
                    <a:pt x="125" y="166"/>
                    <a:pt x="147" y="151"/>
                    <a:pt x="158" y="129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28" y="131"/>
                    <a:pt x="114" y="140"/>
                    <a:pt x="99" y="140"/>
                  </a:cubicBezTo>
                  <a:cubicBezTo>
                    <a:pt x="78" y="140"/>
                    <a:pt x="60" y="123"/>
                    <a:pt x="60" y="101"/>
                  </a:cubicBezTo>
                  <a:cubicBezTo>
                    <a:pt x="60" y="80"/>
                    <a:pt x="78" y="63"/>
                    <a:pt x="99" y="63"/>
                  </a:cubicBezTo>
                  <a:cubicBezTo>
                    <a:pt x="110" y="63"/>
                    <a:pt x="120" y="67"/>
                    <a:pt x="127" y="7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50" y="61"/>
                    <a:pt x="150" y="61"/>
                    <a:pt x="150" y="61"/>
                  </a:cubicBezTo>
                  <a:cubicBezTo>
                    <a:pt x="138" y="46"/>
                    <a:pt x="119" y="36"/>
                    <a:pt x="99" y="36"/>
                  </a:cubicBezTo>
                  <a:cubicBezTo>
                    <a:pt x="63" y="36"/>
                    <a:pt x="34" y="65"/>
                    <a:pt x="34" y="101"/>
                  </a:cubicBezTo>
                  <a:cubicBezTo>
                    <a:pt x="34" y="137"/>
                    <a:pt x="63" y="166"/>
                    <a:pt x="99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F72BA134-FFCD-4AF1-8C35-BC6D4F4D17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48710" y="5440783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7D87FFED-903C-4482-9BAF-8F205FACE8B9}"/>
                </a:ext>
              </a:extLst>
            </p:cNvPr>
            <p:cNvSpPr>
              <a:spLocks/>
            </p:cNvSpPr>
            <p:nvPr userDrawn="1"/>
          </p:nvSpPr>
          <p:spPr bwMode="auto">
            <a:xfrm rot="18910795">
              <a:off x="11427924" y="15247"/>
              <a:ext cx="754062" cy="741363"/>
            </a:xfrm>
            <a:custGeom>
              <a:avLst/>
              <a:gdLst>
                <a:gd name="T0" fmla="*/ 234 w 475"/>
                <a:gd name="T1" fmla="*/ 0 h 467"/>
                <a:gd name="T2" fmla="*/ 78 w 475"/>
                <a:gd name="T3" fmla="*/ 157 h 467"/>
                <a:gd name="T4" fmla="*/ 78 w 475"/>
                <a:gd name="T5" fmla="*/ 157 h 467"/>
                <a:gd name="T6" fmla="*/ 0 w 475"/>
                <a:gd name="T7" fmla="*/ 235 h 467"/>
                <a:gd name="T8" fmla="*/ 0 w 475"/>
                <a:gd name="T9" fmla="*/ 235 h 467"/>
                <a:gd name="T10" fmla="*/ 0 w 475"/>
                <a:gd name="T11" fmla="*/ 235 h 467"/>
                <a:gd name="T12" fmla="*/ 78 w 475"/>
                <a:gd name="T13" fmla="*/ 311 h 467"/>
                <a:gd name="T14" fmla="*/ 78 w 475"/>
                <a:gd name="T15" fmla="*/ 311 h 467"/>
                <a:gd name="T16" fmla="*/ 234 w 475"/>
                <a:gd name="T17" fmla="*/ 467 h 467"/>
                <a:gd name="T18" fmla="*/ 312 w 475"/>
                <a:gd name="T19" fmla="*/ 389 h 467"/>
                <a:gd name="T20" fmla="*/ 210 w 475"/>
                <a:gd name="T21" fmla="*/ 290 h 467"/>
                <a:gd name="T22" fmla="*/ 475 w 475"/>
                <a:gd name="T23" fmla="*/ 290 h 467"/>
                <a:gd name="T24" fmla="*/ 475 w 475"/>
                <a:gd name="T25" fmla="*/ 185 h 467"/>
                <a:gd name="T26" fmla="*/ 210 w 475"/>
                <a:gd name="T27" fmla="*/ 185 h 467"/>
                <a:gd name="T28" fmla="*/ 312 w 475"/>
                <a:gd name="T29" fmla="*/ 79 h 467"/>
                <a:gd name="T30" fmla="*/ 234 w 475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5" h="467">
                  <a:moveTo>
                    <a:pt x="234" y="0"/>
                  </a:moveTo>
                  <a:lnTo>
                    <a:pt x="78" y="157"/>
                  </a:lnTo>
                  <a:lnTo>
                    <a:pt x="78" y="1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234" y="467"/>
                  </a:lnTo>
                  <a:lnTo>
                    <a:pt x="312" y="389"/>
                  </a:lnTo>
                  <a:lnTo>
                    <a:pt x="210" y="290"/>
                  </a:lnTo>
                  <a:lnTo>
                    <a:pt x="475" y="290"/>
                  </a:lnTo>
                  <a:lnTo>
                    <a:pt x="475" y="185"/>
                  </a:lnTo>
                  <a:lnTo>
                    <a:pt x="210" y="185"/>
                  </a:lnTo>
                  <a:lnTo>
                    <a:pt x="312" y="79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AEF1417C-9DDE-4E11-A817-F3DE2EC30761}"/>
                </a:ext>
              </a:extLst>
            </p:cNvPr>
            <p:cNvSpPr>
              <a:spLocks/>
            </p:cNvSpPr>
            <p:nvPr userDrawn="1"/>
          </p:nvSpPr>
          <p:spPr bwMode="auto">
            <a:xfrm rot="19087588">
              <a:off x="193920" y="5083603"/>
              <a:ext cx="747712" cy="741363"/>
            </a:xfrm>
            <a:custGeom>
              <a:avLst/>
              <a:gdLst>
                <a:gd name="T0" fmla="*/ 237 w 471"/>
                <a:gd name="T1" fmla="*/ 0 h 467"/>
                <a:gd name="T2" fmla="*/ 393 w 471"/>
                <a:gd name="T3" fmla="*/ 157 h 467"/>
                <a:gd name="T4" fmla="*/ 393 w 471"/>
                <a:gd name="T5" fmla="*/ 157 h 467"/>
                <a:gd name="T6" fmla="*/ 471 w 471"/>
                <a:gd name="T7" fmla="*/ 235 h 467"/>
                <a:gd name="T8" fmla="*/ 471 w 471"/>
                <a:gd name="T9" fmla="*/ 235 h 467"/>
                <a:gd name="T10" fmla="*/ 471 w 471"/>
                <a:gd name="T11" fmla="*/ 235 h 467"/>
                <a:gd name="T12" fmla="*/ 393 w 471"/>
                <a:gd name="T13" fmla="*/ 311 h 467"/>
                <a:gd name="T14" fmla="*/ 393 w 471"/>
                <a:gd name="T15" fmla="*/ 311 h 467"/>
                <a:gd name="T16" fmla="*/ 237 w 471"/>
                <a:gd name="T17" fmla="*/ 467 h 467"/>
                <a:gd name="T18" fmla="*/ 161 w 471"/>
                <a:gd name="T19" fmla="*/ 389 h 467"/>
                <a:gd name="T20" fmla="*/ 260 w 471"/>
                <a:gd name="T21" fmla="*/ 290 h 467"/>
                <a:gd name="T22" fmla="*/ 0 w 471"/>
                <a:gd name="T23" fmla="*/ 290 h 467"/>
                <a:gd name="T24" fmla="*/ 0 w 471"/>
                <a:gd name="T25" fmla="*/ 185 h 467"/>
                <a:gd name="T26" fmla="*/ 260 w 471"/>
                <a:gd name="T27" fmla="*/ 185 h 467"/>
                <a:gd name="T28" fmla="*/ 161 w 471"/>
                <a:gd name="T29" fmla="*/ 79 h 467"/>
                <a:gd name="T30" fmla="*/ 237 w 471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1" h="467">
                  <a:moveTo>
                    <a:pt x="237" y="0"/>
                  </a:moveTo>
                  <a:lnTo>
                    <a:pt x="393" y="157"/>
                  </a:lnTo>
                  <a:lnTo>
                    <a:pt x="393" y="157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393" y="311"/>
                  </a:lnTo>
                  <a:lnTo>
                    <a:pt x="393" y="311"/>
                  </a:lnTo>
                  <a:lnTo>
                    <a:pt x="237" y="467"/>
                  </a:lnTo>
                  <a:lnTo>
                    <a:pt x="161" y="389"/>
                  </a:lnTo>
                  <a:lnTo>
                    <a:pt x="260" y="290"/>
                  </a:lnTo>
                  <a:lnTo>
                    <a:pt x="0" y="290"/>
                  </a:lnTo>
                  <a:lnTo>
                    <a:pt x="0" y="185"/>
                  </a:lnTo>
                  <a:lnTo>
                    <a:pt x="260" y="185"/>
                  </a:lnTo>
                  <a:lnTo>
                    <a:pt x="161" y="79"/>
                  </a:ln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A18BDF3C-D67F-4440-9617-66DA7DAA0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26532" y="1262204"/>
              <a:ext cx="584398" cy="616937"/>
            </a:xfrm>
            <a:custGeom>
              <a:avLst/>
              <a:gdLst>
                <a:gd name="T0" fmla="*/ 239 w 449"/>
                <a:gd name="T1" fmla="*/ 190 h 474"/>
                <a:gd name="T2" fmla="*/ 286 w 449"/>
                <a:gd name="T3" fmla="*/ 237 h 474"/>
                <a:gd name="T4" fmla="*/ 49 w 449"/>
                <a:gd name="T5" fmla="*/ 474 h 474"/>
                <a:gd name="T6" fmla="*/ 0 w 449"/>
                <a:gd name="T7" fmla="*/ 427 h 474"/>
                <a:gd name="T8" fmla="*/ 191 w 449"/>
                <a:gd name="T9" fmla="*/ 237 h 474"/>
                <a:gd name="T10" fmla="*/ 0 w 449"/>
                <a:gd name="T11" fmla="*/ 47 h 474"/>
                <a:gd name="T12" fmla="*/ 47 w 449"/>
                <a:gd name="T13" fmla="*/ 0 h 474"/>
                <a:gd name="T14" fmla="*/ 239 w 449"/>
                <a:gd name="T15" fmla="*/ 190 h 474"/>
                <a:gd name="T16" fmla="*/ 239 w 449"/>
                <a:gd name="T17" fmla="*/ 190 h 474"/>
                <a:gd name="T18" fmla="*/ 355 w 449"/>
                <a:gd name="T19" fmla="*/ 237 h 474"/>
                <a:gd name="T20" fmla="*/ 165 w 449"/>
                <a:gd name="T21" fmla="*/ 47 h 474"/>
                <a:gd name="T22" fmla="*/ 213 w 449"/>
                <a:gd name="T23" fmla="*/ 0 h 474"/>
                <a:gd name="T24" fmla="*/ 402 w 449"/>
                <a:gd name="T25" fmla="*/ 190 h 474"/>
                <a:gd name="T26" fmla="*/ 402 w 449"/>
                <a:gd name="T27" fmla="*/ 190 h 474"/>
                <a:gd name="T28" fmla="*/ 449 w 449"/>
                <a:gd name="T29" fmla="*/ 237 h 474"/>
                <a:gd name="T30" fmla="*/ 213 w 449"/>
                <a:gd name="T31" fmla="*/ 474 h 474"/>
                <a:gd name="T32" fmla="*/ 165 w 449"/>
                <a:gd name="T33" fmla="*/ 427 h 474"/>
                <a:gd name="T34" fmla="*/ 355 w 449"/>
                <a:gd name="T35" fmla="*/ 23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74">
                  <a:moveTo>
                    <a:pt x="239" y="190"/>
                  </a:moveTo>
                  <a:lnTo>
                    <a:pt x="286" y="237"/>
                  </a:lnTo>
                  <a:lnTo>
                    <a:pt x="49" y="474"/>
                  </a:lnTo>
                  <a:lnTo>
                    <a:pt x="0" y="427"/>
                  </a:lnTo>
                  <a:lnTo>
                    <a:pt x="191" y="237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239" y="190"/>
                  </a:lnTo>
                  <a:lnTo>
                    <a:pt x="239" y="190"/>
                  </a:lnTo>
                  <a:close/>
                  <a:moveTo>
                    <a:pt x="355" y="237"/>
                  </a:moveTo>
                  <a:lnTo>
                    <a:pt x="165" y="47"/>
                  </a:lnTo>
                  <a:lnTo>
                    <a:pt x="213" y="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449" y="237"/>
                  </a:lnTo>
                  <a:lnTo>
                    <a:pt x="213" y="474"/>
                  </a:lnTo>
                  <a:lnTo>
                    <a:pt x="165" y="427"/>
                  </a:lnTo>
                  <a:lnTo>
                    <a:pt x="355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63">
              <a:extLst>
                <a:ext uri="{FF2B5EF4-FFF2-40B4-BE49-F238E27FC236}">
                  <a16:creationId xmlns:a16="http://schemas.microsoft.com/office/drawing/2014/main" id="{2D0BB7C6-DC4A-43D2-848A-9772354CED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07750" y="5681358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2D4426C4-5594-40BF-A00F-9E2AB86182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321078">
              <a:off x="6751607" y="4855414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587345F2-F2AC-4E6C-B74A-14351DD8FA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87435" y="4726512"/>
              <a:ext cx="668338" cy="741363"/>
            </a:xfrm>
            <a:custGeom>
              <a:avLst/>
              <a:gdLst>
                <a:gd name="T0" fmla="*/ 157 w 178"/>
                <a:gd name="T1" fmla="*/ 53 h 197"/>
                <a:gd name="T2" fmla="*/ 125 w 178"/>
                <a:gd name="T3" fmla="*/ 21 h 197"/>
                <a:gd name="T4" fmla="*/ 141 w 178"/>
                <a:gd name="T5" fmla="*/ 5 h 197"/>
                <a:gd name="T6" fmla="*/ 160 w 178"/>
                <a:gd name="T7" fmla="*/ 5 h 197"/>
                <a:gd name="T8" fmla="*/ 173 w 178"/>
                <a:gd name="T9" fmla="*/ 18 h 197"/>
                <a:gd name="T10" fmla="*/ 173 w 178"/>
                <a:gd name="T11" fmla="*/ 37 h 197"/>
                <a:gd name="T12" fmla="*/ 157 w 178"/>
                <a:gd name="T13" fmla="*/ 53 h 197"/>
                <a:gd name="T14" fmla="*/ 65 w 178"/>
                <a:gd name="T15" fmla="*/ 144 h 197"/>
                <a:gd name="T16" fmla="*/ 33 w 178"/>
                <a:gd name="T17" fmla="*/ 113 h 197"/>
                <a:gd name="T18" fmla="*/ 119 w 178"/>
                <a:gd name="T19" fmla="*/ 28 h 197"/>
                <a:gd name="T20" fmla="*/ 151 w 178"/>
                <a:gd name="T21" fmla="*/ 59 h 197"/>
                <a:gd name="T22" fmla="*/ 65 w 178"/>
                <a:gd name="T23" fmla="*/ 144 h 197"/>
                <a:gd name="T24" fmla="*/ 8 w 178"/>
                <a:gd name="T25" fmla="*/ 170 h 197"/>
                <a:gd name="T26" fmla="*/ 27 w 178"/>
                <a:gd name="T27" fmla="*/ 119 h 197"/>
                <a:gd name="T28" fmla="*/ 59 w 178"/>
                <a:gd name="T29" fmla="*/ 150 h 197"/>
                <a:gd name="T30" fmla="*/ 8 w 178"/>
                <a:gd name="T31" fmla="*/ 170 h 197"/>
                <a:gd name="T32" fmla="*/ 150 w 178"/>
                <a:gd name="T33" fmla="*/ 181 h 197"/>
                <a:gd name="T34" fmla="*/ 158 w 178"/>
                <a:gd name="T35" fmla="*/ 189 h 197"/>
                <a:gd name="T36" fmla="*/ 150 w 178"/>
                <a:gd name="T37" fmla="*/ 197 h 197"/>
                <a:gd name="T38" fmla="*/ 8 w 178"/>
                <a:gd name="T39" fmla="*/ 197 h 197"/>
                <a:gd name="T40" fmla="*/ 0 w 178"/>
                <a:gd name="T41" fmla="*/ 189 h 197"/>
                <a:gd name="T42" fmla="*/ 8 w 178"/>
                <a:gd name="T43" fmla="*/ 181 h 197"/>
                <a:gd name="T44" fmla="*/ 150 w 178"/>
                <a:gd name="T45" fmla="*/ 18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" h="197">
                  <a:moveTo>
                    <a:pt x="157" y="53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6" y="0"/>
                    <a:pt x="155" y="0"/>
                    <a:pt x="160" y="5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8" y="23"/>
                    <a:pt x="178" y="32"/>
                    <a:pt x="173" y="37"/>
                  </a:cubicBezTo>
                  <a:lnTo>
                    <a:pt x="157" y="53"/>
                  </a:lnTo>
                  <a:close/>
                  <a:moveTo>
                    <a:pt x="65" y="144"/>
                  </a:moveTo>
                  <a:cubicBezTo>
                    <a:pt x="33" y="113"/>
                    <a:pt x="33" y="113"/>
                    <a:pt x="33" y="113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65" y="144"/>
                  </a:lnTo>
                  <a:close/>
                  <a:moveTo>
                    <a:pt x="8" y="170"/>
                  </a:moveTo>
                  <a:cubicBezTo>
                    <a:pt x="27" y="119"/>
                    <a:pt x="27" y="119"/>
                    <a:pt x="27" y="119"/>
                  </a:cubicBezTo>
                  <a:cubicBezTo>
                    <a:pt x="59" y="150"/>
                    <a:pt x="59" y="150"/>
                    <a:pt x="59" y="150"/>
                  </a:cubicBezTo>
                  <a:lnTo>
                    <a:pt x="8" y="170"/>
                  </a:lnTo>
                  <a:close/>
                  <a:moveTo>
                    <a:pt x="150" y="181"/>
                  </a:moveTo>
                  <a:cubicBezTo>
                    <a:pt x="154" y="181"/>
                    <a:pt x="158" y="185"/>
                    <a:pt x="158" y="189"/>
                  </a:cubicBezTo>
                  <a:cubicBezTo>
                    <a:pt x="158" y="194"/>
                    <a:pt x="154" y="197"/>
                    <a:pt x="150" y="197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4" y="197"/>
                    <a:pt x="0" y="194"/>
                    <a:pt x="0" y="189"/>
                  </a:cubicBezTo>
                  <a:cubicBezTo>
                    <a:pt x="0" y="185"/>
                    <a:pt x="4" y="181"/>
                    <a:pt x="8" y="181"/>
                  </a:cubicBezTo>
                  <a:lnTo>
                    <a:pt x="150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D67505E9-B05E-43A0-A32C-6BDF7E4AD0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3251596">
              <a:off x="-8378" y="6098394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4B469D2A-1946-465F-A802-F826F3CFEA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89464" y="3905155"/>
              <a:ext cx="752475" cy="700088"/>
            </a:xfrm>
            <a:custGeom>
              <a:avLst/>
              <a:gdLst>
                <a:gd name="T0" fmla="*/ 184 w 200"/>
                <a:gd name="T1" fmla="*/ 100 h 186"/>
                <a:gd name="T2" fmla="*/ 184 w 200"/>
                <a:gd name="T3" fmla="*/ 56 h 186"/>
                <a:gd name="T4" fmla="*/ 145 w 200"/>
                <a:gd name="T5" fmla="*/ 90 h 186"/>
                <a:gd name="T6" fmla="*/ 100 w 200"/>
                <a:gd name="T7" fmla="*/ 129 h 186"/>
                <a:gd name="T8" fmla="*/ 69 w 200"/>
                <a:gd name="T9" fmla="*/ 103 h 186"/>
                <a:gd name="T10" fmla="*/ 18 w 200"/>
                <a:gd name="T11" fmla="*/ 148 h 186"/>
                <a:gd name="T12" fmla="*/ 36 w 200"/>
                <a:gd name="T13" fmla="*/ 160 h 186"/>
                <a:gd name="T14" fmla="*/ 109 w 200"/>
                <a:gd name="T15" fmla="*/ 160 h 186"/>
                <a:gd name="T16" fmla="*/ 121 w 200"/>
                <a:gd name="T17" fmla="*/ 176 h 186"/>
                <a:gd name="T18" fmla="*/ 20 w 200"/>
                <a:gd name="T19" fmla="*/ 176 h 186"/>
                <a:gd name="T20" fmla="*/ 0 w 200"/>
                <a:gd name="T21" fmla="*/ 156 h 186"/>
                <a:gd name="T22" fmla="*/ 0 w 200"/>
                <a:gd name="T23" fmla="*/ 20 h 186"/>
                <a:gd name="T24" fmla="*/ 20 w 200"/>
                <a:gd name="T25" fmla="*/ 0 h 186"/>
                <a:gd name="T26" fmla="*/ 180 w 200"/>
                <a:gd name="T27" fmla="*/ 0 h 186"/>
                <a:gd name="T28" fmla="*/ 200 w 200"/>
                <a:gd name="T29" fmla="*/ 20 h 186"/>
                <a:gd name="T30" fmla="*/ 200 w 200"/>
                <a:gd name="T31" fmla="*/ 119 h 186"/>
                <a:gd name="T32" fmla="*/ 184 w 200"/>
                <a:gd name="T33" fmla="*/ 100 h 186"/>
                <a:gd name="T34" fmla="*/ 16 w 200"/>
                <a:gd name="T35" fmla="*/ 126 h 186"/>
                <a:gd name="T36" fmla="*/ 55 w 200"/>
                <a:gd name="T37" fmla="*/ 90 h 186"/>
                <a:gd name="T38" fmla="*/ 16 w 200"/>
                <a:gd name="T39" fmla="*/ 55 h 186"/>
                <a:gd name="T40" fmla="*/ 16 w 200"/>
                <a:gd name="T41" fmla="*/ 126 h 186"/>
                <a:gd name="T42" fmla="*/ 164 w 200"/>
                <a:gd name="T43" fmla="*/ 16 h 186"/>
                <a:gd name="T44" fmla="*/ 36 w 200"/>
                <a:gd name="T45" fmla="*/ 16 h 186"/>
                <a:gd name="T46" fmla="*/ 16 w 200"/>
                <a:gd name="T47" fmla="*/ 31 h 186"/>
                <a:gd name="T48" fmla="*/ 100 w 200"/>
                <a:gd name="T49" fmla="*/ 106 h 186"/>
                <a:gd name="T50" fmla="*/ 184 w 200"/>
                <a:gd name="T51" fmla="*/ 33 h 186"/>
                <a:gd name="T52" fmla="*/ 164 w 200"/>
                <a:gd name="T53" fmla="*/ 16 h 186"/>
                <a:gd name="T54" fmla="*/ 160 w 200"/>
                <a:gd name="T55" fmla="*/ 106 h 186"/>
                <a:gd name="T56" fmla="*/ 200 w 200"/>
                <a:gd name="T57" fmla="*/ 146 h 186"/>
                <a:gd name="T58" fmla="*/ 160 w 200"/>
                <a:gd name="T59" fmla="*/ 186 h 186"/>
                <a:gd name="T60" fmla="*/ 120 w 200"/>
                <a:gd name="T61" fmla="*/ 146 h 186"/>
                <a:gd name="T62" fmla="*/ 160 w 200"/>
                <a:gd name="T63" fmla="*/ 106 h 186"/>
                <a:gd name="T64" fmla="*/ 152 w 200"/>
                <a:gd name="T65" fmla="*/ 176 h 186"/>
                <a:gd name="T66" fmla="*/ 168 w 200"/>
                <a:gd name="T67" fmla="*/ 176 h 186"/>
                <a:gd name="T68" fmla="*/ 168 w 200"/>
                <a:gd name="T69" fmla="*/ 163 h 186"/>
                <a:gd name="T70" fmla="*/ 152 w 200"/>
                <a:gd name="T71" fmla="*/ 163 h 186"/>
                <a:gd name="T72" fmla="*/ 152 w 200"/>
                <a:gd name="T73" fmla="*/ 176 h 186"/>
                <a:gd name="T74" fmla="*/ 152 w 200"/>
                <a:gd name="T75" fmla="*/ 156 h 186"/>
                <a:gd name="T76" fmla="*/ 168 w 200"/>
                <a:gd name="T77" fmla="*/ 156 h 186"/>
                <a:gd name="T78" fmla="*/ 168 w 200"/>
                <a:gd name="T79" fmla="*/ 116 h 186"/>
                <a:gd name="T80" fmla="*/ 152 w 200"/>
                <a:gd name="T81" fmla="*/ 116 h 186"/>
                <a:gd name="T82" fmla="*/ 152 w 200"/>
                <a:gd name="T8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86">
                  <a:moveTo>
                    <a:pt x="184" y="100"/>
                  </a:moveTo>
                  <a:cubicBezTo>
                    <a:pt x="184" y="56"/>
                    <a:pt x="184" y="56"/>
                    <a:pt x="184" y="56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12" y="166"/>
                    <a:pt x="116" y="171"/>
                    <a:pt x="121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9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195" y="104"/>
                    <a:pt x="191" y="106"/>
                    <a:pt x="184" y="100"/>
                  </a:cubicBezTo>
                  <a:close/>
                  <a:moveTo>
                    <a:pt x="16" y="126"/>
                  </a:moveTo>
                  <a:cubicBezTo>
                    <a:pt x="55" y="90"/>
                    <a:pt x="55" y="90"/>
                    <a:pt x="55" y="90"/>
                  </a:cubicBezTo>
                  <a:cubicBezTo>
                    <a:pt x="16" y="55"/>
                    <a:pt x="16" y="55"/>
                    <a:pt x="16" y="55"/>
                  </a:cubicBezTo>
                  <a:lnTo>
                    <a:pt x="16" y="126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9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  <a:moveTo>
                    <a:pt x="160" y="106"/>
                  </a:moveTo>
                  <a:cubicBezTo>
                    <a:pt x="182" y="106"/>
                    <a:pt x="200" y="124"/>
                    <a:pt x="200" y="146"/>
                  </a:cubicBezTo>
                  <a:cubicBezTo>
                    <a:pt x="200" y="168"/>
                    <a:pt x="182" y="186"/>
                    <a:pt x="160" y="186"/>
                  </a:cubicBezTo>
                  <a:cubicBezTo>
                    <a:pt x="138" y="186"/>
                    <a:pt x="120" y="168"/>
                    <a:pt x="120" y="146"/>
                  </a:cubicBezTo>
                  <a:cubicBezTo>
                    <a:pt x="120" y="124"/>
                    <a:pt x="138" y="106"/>
                    <a:pt x="160" y="106"/>
                  </a:cubicBezTo>
                  <a:close/>
                  <a:moveTo>
                    <a:pt x="152" y="176"/>
                  </a:moveTo>
                  <a:cubicBezTo>
                    <a:pt x="168" y="176"/>
                    <a:pt x="168" y="176"/>
                    <a:pt x="168" y="176"/>
                  </a:cubicBezTo>
                  <a:cubicBezTo>
                    <a:pt x="168" y="163"/>
                    <a:pt x="168" y="163"/>
                    <a:pt x="168" y="163"/>
                  </a:cubicBezTo>
                  <a:cubicBezTo>
                    <a:pt x="152" y="163"/>
                    <a:pt x="152" y="163"/>
                    <a:pt x="152" y="163"/>
                  </a:cubicBezTo>
                  <a:lnTo>
                    <a:pt x="152" y="176"/>
                  </a:lnTo>
                  <a:close/>
                  <a:moveTo>
                    <a:pt x="152" y="156"/>
                  </a:moveTo>
                  <a:cubicBezTo>
                    <a:pt x="168" y="156"/>
                    <a:pt x="168" y="156"/>
                    <a:pt x="168" y="15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52" y="116"/>
                    <a:pt x="152" y="116"/>
                    <a:pt x="152" y="116"/>
                  </a:cubicBezTo>
                  <a:lnTo>
                    <a:pt x="152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B4D530B8-6F09-45A4-BF56-CE7CB1AAE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402556">
              <a:off x="9876487" y="5447298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3D504071-B401-4542-A45F-E708096217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825882" y="1647445"/>
              <a:ext cx="735013" cy="684213"/>
            </a:xfrm>
            <a:custGeom>
              <a:avLst/>
              <a:gdLst>
                <a:gd name="T0" fmla="*/ 98 w 196"/>
                <a:gd name="T1" fmla="*/ 181 h 182"/>
                <a:gd name="T2" fmla="*/ 98 w 196"/>
                <a:gd name="T3" fmla="*/ 182 h 182"/>
                <a:gd name="T4" fmla="*/ 98 w 196"/>
                <a:gd name="T5" fmla="*/ 181 h 182"/>
                <a:gd name="T6" fmla="*/ 98 w 196"/>
                <a:gd name="T7" fmla="*/ 182 h 182"/>
                <a:gd name="T8" fmla="*/ 98 w 196"/>
                <a:gd name="T9" fmla="*/ 181 h 182"/>
                <a:gd name="T10" fmla="*/ 2 w 196"/>
                <a:gd name="T11" fmla="*/ 54 h 182"/>
                <a:gd name="T12" fmla="*/ 2 w 196"/>
                <a:gd name="T13" fmla="*/ 45 h 182"/>
                <a:gd name="T14" fmla="*/ 50 w 196"/>
                <a:gd name="T15" fmla="*/ 0 h 182"/>
                <a:gd name="T16" fmla="*/ 98 w 196"/>
                <a:gd name="T17" fmla="*/ 39 h 182"/>
                <a:gd name="T18" fmla="*/ 145 w 196"/>
                <a:gd name="T19" fmla="*/ 0 h 182"/>
                <a:gd name="T20" fmla="*/ 193 w 196"/>
                <a:gd name="T21" fmla="*/ 45 h 182"/>
                <a:gd name="T22" fmla="*/ 193 w 196"/>
                <a:gd name="T23" fmla="*/ 54 h 182"/>
                <a:gd name="T24" fmla="*/ 98 w 196"/>
                <a:gd name="T25" fmla="*/ 181 h 182"/>
                <a:gd name="T26" fmla="*/ 169 w 196"/>
                <a:gd name="T27" fmla="*/ 58 h 182"/>
                <a:gd name="T28" fmla="*/ 142 w 196"/>
                <a:gd name="T29" fmla="*/ 22 h 182"/>
                <a:gd name="T30" fmla="*/ 98 w 196"/>
                <a:gd name="T31" fmla="*/ 68 h 182"/>
                <a:gd name="T32" fmla="*/ 54 w 196"/>
                <a:gd name="T33" fmla="*/ 22 h 182"/>
                <a:gd name="T34" fmla="*/ 25 w 196"/>
                <a:gd name="T35" fmla="*/ 58 h 182"/>
                <a:gd name="T36" fmla="*/ 25 w 196"/>
                <a:gd name="T37" fmla="*/ 64 h 182"/>
                <a:gd name="T38" fmla="*/ 97 w 196"/>
                <a:gd name="T39" fmla="*/ 151 h 182"/>
                <a:gd name="T40" fmla="*/ 97 w 196"/>
                <a:gd name="T41" fmla="*/ 151 h 182"/>
                <a:gd name="T42" fmla="*/ 98 w 196"/>
                <a:gd name="T43" fmla="*/ 151 h 182"/>
                <a:gd name="T44" fmla="*/ 98 w 196"/>
                <a:gd name="T45" fmla="*/ 151 h 182"/>
                <a:gd name="T46" fmla="*/ 98 w 196"/>
                <a:gd name="T47" fmla="*/ 151 h 182"/>
                <a:gd name="T48" fmla="*/ 169 w 196"/>
                <a:gd name="T49" fmla="*/ 64 h 182"/>
                <a:gd name="T50" fmla="*/ 169 w 196"/>
                <a:gd name="T51" fmla="*/ 5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82">
                  <a:moveTo>
                    <a:pt x="98" y="181"/>
                  </a:moveTo>
                  <a:cubicBezTo>
                    <a:pt x="98" y="181"/>
                    <a:pt x="98" y="182"/>
                    <a:pt x="98" y="182"/>
                  </a:cubicBezTo>
                  <a:cubicBezTo>
                    <a:pt x="98" y="182"/>
                    <a:pt x="98" y="182"/>
                    <a:pt x="98" y="181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98" y="182"/>
                    <a:pt x="98" y="181"/>
                    <a:pt x="98" y="181"/>
                  </a:cubicBezTo>
                  <a:cubicBezTo>
                    <a:pt x="0" y="117"/>
                    <a:pt x="2" y="54"/>
                    <a:pt x="2" y="54"/>
                  </a:cubicBezTo>
                  <a:cubicBezTo>
                    <a:pt x="2" y="54"/>
                    <a:pt x="2" y="52"/>
                    <a:pt x="2" y="45"/>
                  </a:cubicBezTo>
                  <a:cubicBezTo>
                    <a:pt x="2" y="20"/>
                    <a:pt x="24" y="0"/>
                    <a:pt x="50" y="0"/>
                  </a:cubicBezTo>
                  <a:cubicBezTo>
                    <a:pt x="94" y="0"/>
                    <a:pt x="98" y="39"/>
                    <a:pt x="98" y="39"/>
                  </a:cubicBezTo>
                  <a:cubicBezTo>
                    <a:pt x="98" y="39"/>
                    <a:pt x="102" y="0"/>
                    <a:pt x="145" y="0"/>
                  </a:cubicBezTo>
                  <a:cubicBezTo>
                    <a:pt x="171" y="0"/>
                    <a:pt x="193" y="20"/>
                    <a:pt x="193" y="45"/>
                  </a:cubicBezTo>
                  <a:cubicBezTo>
                    <a:pt x="193" y="52"/>
                    <a:pt x="193" y="54"/>
                    <a:pt x="193" y="54"/>
                  </a:cubicBezTo>
                  <a:cubicBezTo>
                    <a:pt x="193" y="54"/>
                    <a:pt x="196" y="117"/>
                    <a:pt x="98" y="181"/>
                  </a:cubicBezTo>
                  <a:close/>
                  <a:moveTo>
                    <a:pt x="169" y="58"/>
                  </a:moveTo>
                  <a:cubicBezTo>
                    <a:pt x="169" y="40"/>
                    <a:pt x="161" y="22"/>
                    <a:pt x="142" y="22"/>
                  </a:cubicBezTo>
                  <a:cubicBezTo>
                    <a:pt x="111" y="22"/>
                    <a:pt x="98" y="68"/>
                    <a:pt x="98" y="68"/>
                  </a:cubicBezTo>
                  <a:cubicBezTo>
                    <a:pt x="98" y="68"/>
                    <a:pt x="85" y="22"/>
                    <a:pt x="54" y="22"/>
                  </a:cubicBezTo>
                  <a:cubicBezTo>
                    <a:pt x="35" y="22"/>
                    <a:pt x="25" y="40"/>
                    <a:pt x="25" y="58"/>
                  </a:cubicBezTo>
                  <a:cubicBezTo>
                    <a:pt x="25" y="62"/>
                    <a:pt x="25" y="64"/>
                    <a:pt x="25" y="64"/>
                  </a:cubicBezTo>
                  <a:cubicBezTo>
                    <a:pt x="25" y="64"/>
                    <a:pt x="28" y="105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168" y="105"/>
                    <a:pt x="169" y="64"/>
                    <a:pt x="169" y="64"/>
                  </a:cubicBezTo>
                  <a:cubicBezTo>
                    <a:pt x="169" y="64"/>
                    <a:pt x="169" y="62"/>
                    <a:pt x="169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77">
              <a:extLst>
                <a:ext uri="{FF2B5EF4-FFF2-40B4-BE49-F238E27FC236}">
                  <a16:creationId xmlns:a16="http://schemas.microsoft.com/office/drawing/2014/main" id="{88D86AD1-CB65-46A4-A9B8-7A127A73B2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861685">
              <a:off x="8012972" y="5636542"/>
              <a:ext cx="750888" cy="738188"/>
            </a:xfrm>
            <a:custGeom>
              <a:avLst/>
              <a:gdLst>
                <a:gd name="T0" fmla="*/ 160 w 200"/>
                <a:gd name="T1" fmla="*/ 194 h 196"/>
                <a:gd name="T2" fmla="*/ 120 w 200"/>
                <a:gd name="T3" fmla="*/ 154 h 196"/>
                <a:gd name="T4" fmla="*/ 160 w 200"/>
                <a:gd name="T5" fmla="*/ 114 h 196"/>
                <a:gd name="T6" fmla="*/ 200 w 200"/>
                <a:gd name="T7" fmla="*/ 154 h 196"/>
                <a:gd name="T8" fmla="*/ 160 w 200"/>
                <a:gd name="T9" fmla="*/ 194 h 196"/>
                <a:gd name="T10" fmla="*/ 184 w 200"/>
                <a:gd name="T11" fmla="*/ 148 h 196"/>
                <a:gd name="T12" fmla="*/ 168 w 200"/>
                <a:gd name="T13" fmla="*/ 148 h 196"/>
                <a:gd name="T14" fmla="*/ 168 w 200"/>
                <a:gd name="T15" fmla="*/ 132 h 196"/>
                <a:gd name="T16" fmla="*/ 152 w 200"/>
                <a:gd name="T17" fmla="*/ 132 h 196"/>
                <a:gd name="T18" fmla="*/ 152 w 200"/>
                <a:gd name="T19" fmla="*/ 148 h 196"/>
                <a:gd name="T20" fmla="*/ 136 w 200"/>
                <a:gd name="T21" fmla="*/ 148 h 196"/>
                <a:gd name="T22" fmla="*/ 136 w 200"/>
                <a:gd name="T23" fmla="*/ 164 h 196"/>
                <a:gd name="T24" fmla="*/ 152 w 200"/>
                <a:gd name="T25" fmla="*/ 164 h 196"/>
                <a:gd name="T26" fmla="*/ 152 w 200"/>
                <a:gd name="T27" fmla="*/ 180 h 196"/>
                <a:gd name="T28" fmla="*/ 168 w 200"/>
                <a:gd name="T29" fmla="*/ 180 h 196"/>
                <a:gd name="T30" fmla="*/ 168 w 200"/>
                <a:gd name="T31" fmla="*/ 164 h 196"/>
                <a:gd name="T32" fmla="*/ 184 w 200"/>
                <a:gd name="T33" fmla="*/ 164 h 196"/>
                <a:gd name="T34" fmla="*/ 184 w 200"/>
                <a:gd name="T35" fmla="*/ 148 h 196"/>
                <a:gd name="T36" fmla="*/ 80 w 200"/>
                <a:gd name="T37" fmla="*/ 128 h 196"/>
                <a:gd name="T38" fmla="*/ 16 w 200"/>
                <a:gd name="T39" fmla="*/ 64 h 196"/>
                <a:gd name="T40" fmla="*/ 80 w 200"/>
                <a:gd name="T41" fmla="*/ 0 h 196"/>
                <a:gd name="T42" fmla="*/ 144 w 200"/>
                <a:gd name="T43" fmla="*/ 64 h 196"/>
                <a:gd name="T44" fmla="*/ 80 w 200"/>
                <a:gd name="T45" fmla="*/ 128 h 196"/>
                <a:gd name="T46" fmla="*/ 70 w 200"/>
                <a:gd name="T47" fmla="*/ 17 h 196"/>
                <a:gd name="T48" fmla="*/ 31 w 200"/>
                <a:gd name="T49" fmla="*/ 64 h 196"/>
                <a:gd name="T50" fmla="*/ 80 w 200"/>
                <a:gd name="T51" fmla="*/ 113 h 196"/>
                <a:gd name="T52" fmla="*/ 129 w 200"/>
                <a:gd name="T53" fmla="*/ 64 h 196"/>
                <a:gd name="T54" fmla="*/ 70 w 200"/>
                <a:gd name="T55" fmla="*/ 17 h 196"/>
                <a:gd name="T56" fmla="*/ 40 w 200"/>
                <a:gd name="T57" fmla="*/ 132 h 196"/>
                <a:gd name="T58" fmla="*/ 113 w 200"/>
                <a:gd name="T59" fmla="*/ 132 h 196"/>
                <a:gd name="T60" fmla="*/ 108 w 200"/>
                <a:gd name="T61" fmla="*/ 154 h 196"/>
                <a:gd name="T62" fmla="*/ 129 w 200"/>
                <a:gd name="T63" fmla="*/ 196 h 196"/>
                <a:gd name="T64" fmla="*/ 0 w 200"/>
                <a:gd name="T65" fmla="*/ 196 h 196"/>
                <a:gd name="T66" fmla="*/ 20 w 200"/>
                <a:gd name="T67" fmla="*/ 148 h 196"/>
                <a:gd name="T68" fmla="*/ 40 w 200"/>
                <a:gd name="T69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96">
                  <a:moveTo>
                    <a:pt x="160" y="194"/>
                  </a:moveTo>
                  <a:cubicBezTo>
                    <a:pt x="138" y="194"/>
                    <a:pt x="120" y="176"/>
                    <a:pt x="120" y="154"/>
                  </a:cubicBezTo>
                  <a:cubicBezTo>
                    <a:pt x="120" y="132"/>
                    <a:pt x="138" y="114"/>
                    <a:pt x="160" y="114"/>
                  </a:cubicBezTo>
                  <a:cubicBezTo>
                    <a:pt x="182" y="114"/>
                    <a:pt x="200" y="132"/>
                    <a:pt x="200" y="154"/>
                  </a:cubicBezTo>
                  <a:cubicBezTo>
                    <a:pt x="200" y="176"/>
                    <a:pt x="182" y="194"/>
                    <a:pt x="160" y="194"/>
                  </a:cubicBezTo>
                  <a:close/>
                  <a:moveTo>
                    <a:pt x="184" y="148"/>
                  </a:moveTo>
                  <a:cubicBezTo>
                    <a:pt x="168" y="148"/>
                    <a:pt x="168" y="148"/>
                    <a:pt x="168" y="148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52" y="164"/>
                    <a:pt x="152" y="164"/>
                    <a:pt x="152" y="164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84" y="164"/>
                    <a:pt x="184" y="164"/>
                    <a:pt x="184" y="164"/>
                  </a:cubicBezTo>
                  <a:lnTo>
                    <a:pt x="184" y="148"/>
                  </a:lnTo>
                  <a:close/>
                  <a:moveTo>
                    <a:pt x="80" y="128"/>
                  </a:moveTo>
                  <a:cubicBezTo>
                    <a:pt x="45" y="128"/>
                    <a:pt x="16" y="99"/>
                    <a:pt x="16" y="64"/>
                  </a:cubicBezTo>
                  <a:cubicBezTo>
                    <a:pt x="16" y="29"/>
                    <a:pt x="45" y="0"/>
                    <a:pt x="80" y="0"/>
                  </a:cubicBezTo>
                  <a:cubicBezTo>
                    <a:pt x="116" y="0"/>
                    <a:pt x="144" y="29"/>
                    <a:pt x="144" y="64"/>
                  </a:cubicBezTo>
                  <a:cubicBezTo>
                    <a:pt x="144" y="99"/>
                    <a:pt x="116" y="128"/>
                    <a:pt x="80" y="128"/>
                  </a:cubicBezTo>
                  <a:close/>
                  <a:moveTo>
                    <a:pt x="70" y="17"/>
                  </a:moveTo>
                  <a:cubicBezTo>
                    <a:pt x="50" y="24"/>
                    <a:pt x="74" y="49"/>
                    <a:pt x="31" y="64"/>
                  </a:cubicBezTo>
                  <a:cubicBezTo>
                    <a:pt x="31" y="91"/>
                    <a:pt x="53" y="113"/>
                    <a:pt x="80" y="113"/>
                  </a:cubicBezTo>
                  <a:cubicBezTo>
                    <a:pt x="107" y="113"/>
                    <a:pt x="129" y="91"/>
                    <a:pt x="129" y="64"/>
                  </a:cubicBezTo>
                  <a:cubicBezTo>
                    <a:pt x="104" y="43"/>
                    <a:pt x="62" y="53"/>
                    <a:pt x="70" y="17"/>
                  </a:cubicBezTo>
                  <a:close/>
                  <a:moveTo>
                    <a:pt x="40" y="132"/>
                  </a:moveTo>
                  <a:cubicBezTo>
                    <a:pt x="113" y="132"/>
                    <a:pt x="113" y="132"/>
                    <a:pt x="113" y="132"/>
                  </a:cubicBezTo>
                  <a:cubicBezTo>
                    <a:pt x="110" y="139"/>
                    <a:pt x="108" y="146"/>
                    <a:pt x="108" y="154"/>
                  </a:cubicBezTo>
                  <a:cubicBezTo>
                    <a:pt x="108" y="171"/>
                    <a:pt x="117" y="187"/>
                    <a:pt x="12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0" y="148"/>
                    <a:pt x="25" y="132"/>
                    <a:pt x="40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80">
              <a:extLst>
                <a:ext uri="{FF2B5EF4-FFF2-40B4-BE49-F238E27FC236}">
                  <a16:creationId xmlns:a16="http://schemas.microsoft.com/office/drawing/2014/main" id="{2C8F45B0-AD01-4D46-ACC8-1D5B5ABD78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001" y="12722"/>
              <a:ext cx="514222" cy="482508"/>
            </a:xfrm>
            <a:custGeom>
              <a:avLst/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83">
              <a:extLst>
                <a:ext uri="{FF2B5EF4-FFF2-40B4-BE49-F238E27FC236}">
                  <a16:creationId xmlns:a16="http://schemas.microsoft.com/office/drawing/2014/main" id="{4D046E84-BD8D-4F4F-B9BC-6AAC7755F2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953803" y="4764419"/>
              <a:ext cx="579438" cy="741363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3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3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0" y="153"/>
                    <a:pt x="78" y="197"/>
                    <a:pt x="78" y="197"/>
                  </a:cubicBezTo>
                  <a:cubicBezTo>
                    <a:pt x="78" y="197"/>
                    <a:pt x="15" y="160"/>
                    <a:pt x="3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80"/>
                    <a:pt x="153" y="83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3" y="47"/>
                    <a:pt x="33" y="71"/>
                  </a:cubicBezTo>
                  <a:cubicBezTo>
                    <a:pt x="33" y="95"/>
                    <a:pt x="53" y="114"/>
                    <a:pt x="77" y="114"/>
                  </a:cubicBezTo>
                  <a:cubicBezTo>
                    <a:pt x="100" y="114"/>
                    <a:pt x="120" y="95"/>
                    <a:pt x="120" y="71"/>
                  </a:cubicBezTo>
                  <a:cubicBezTo>
                    <a:pt x="120" y="47"/>
                    <a:pt x="100" y="28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84">
              <a:extLst>
                <a:ext uri="{FF2B5EF4-FFF2-40B4-BE49-F238E27FC236}">
                  <a16:creationId xmlns:a16="http://schemas.microsoft.com/office/drawing/2014/main" id="{A2C4DE1F-807A-41E4-AB7C-A52F993C73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9109649">
              <a:off x="7311862" y="3305164"/>
              <a:ext cx="579438" cy="741363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D70072A5-77AE-40D0-A1F6-115D17133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99709" y="2965550"/>
              <a:ext cx="723900" cy="688975"/>
            </a:xfrm>
            <a:custGeom>
              <a:avLst/>
              <a:gdLst>
                <a:gd name="T0" fmla="*/ 227 w 456"/>
                <a:gd name="T1" fmla="*/ 0 h 434"/>
                <a:gd name="T2" fmla="*/ 302 w 456"/>
                <a:gd name="T3" fmla="*/ 135 h 434"/>
                <a:gd name="T4" fmla="*/ 456 w 456"/>
                <a:gd name="T5" fmla="*/ 166 h 434"/>
                <a:gd name="T6" fmla="*/ 350 w 456"/>
                <a:gd name="T7" fmla="*/ 280 h 434"/>
                <a:gd name="T8" fmla="*/ 369 w 456"/>
                <a:gd name="T9" fmla="*/ 434 h 434"/>
                <a:gd name="T10" fmla="*/ 227 w 456"/>
                <a:gd name="T11" fmla="*/ 367 h 434"/>
                <a:gd name="T12" fmla="*/ 87 w 456"/>
                <a:gd name="T13" fmla="*/ 434 h 434"/>
                <a:gd name="T14" fmla="*/ 106 w 456"/>
                <a:gd name="T15" fmla="*/ 280 h 434"/>
                <a:gd name="T16" fmla="*/ 0 w 456"/>
                <a:gd name="T17" fmla="*/ 166 h 434"/>
                <a:gd name="T18" fmla="*/ 153 w 456"/>
                <a:gd name="T19" fmla="*/ 135 h 434"/>
                <a:gd name="T20" fmla="*/ 227 w 456"/>
                <a:gd name="T21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6" h="434">
                  <a:moveTo>
                    <a:pt x="227" y="0"/>
                  </a:moveTo>
                  <a:lnTo>
                    <a:pt x="302" y="135"/>
                  </a:lnTo>
                  <a:lnTo>
                    <a:pt x="456" y="166"/>
                  </a:lnTo>
                  <a:lnTo>
                    <a:pt x="350" y="280"/>
                  </a:lnTo>
                  <a:lnTo>
                    <a:pt x="369" y="434"/>
                  </a:lnTo>
                  <a:lnTo>
                    <a:pt x="227" y="367"/>
                  </a:lnTo>
                  <a:lnTo>
                    <a:pt x="87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3" y="13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88">
              <a:extLst>
                <a:ext uri="{FF2B5EF4-FFF2-40B4-BE49-F238E27FC236}">
                  <a16:creationId xmlns:a16="http://schemas.microsoft.com/office/drawing/2014/main" id="{9CAC13A9-76F5-474F-A030-002C944475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080229">
              <a:off x="10645043" y="34042"/>
              <a:ext cx="720725" cy="688975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89">
              <a:extLst>
                <a:ext uri="{FF2B5EF4-FFF2-40B4-BE49-F238E27FC236}">
                  <a16:creationId xmlns:a16="http://schemas.microsoft.com/office/drawing/2014/main" id="{3FF2F7F9-C8EA-41B9-A3F9-DEF90684D2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334403">
              <a:off x="3179228" y="3951711"/>
              <a:ext cx="725488" cy="555625"/>
            </a:xfrm>
            <a:custGeom>
              <a:avLst/>
              <a:gdLst>
                <a:gd name="T0" fmla="*/ 167 w 193"/>
                <a:gd name="T1" fmla="*/ 14 h 148"/>
                <a:gd name="T2" fmla="*/ 159 w 193"/>
                <a:gd name="T3" fmla="*/ 0 h 148"/>
                <a:gd name="T4" fmla="*/ 139 w 193"/>
                <a:gd name="T5" fmla="*/ 6 h 148"/>
                <a:gd name="T6" fmla="*/ 125 w 193"/>
                <a:gd name="T7" fmla="*/ 20 h 148"/>
                <a:gd name="T8" fmla="*/ 55 w 193"/>
                <a:gd name="T9" fmla="*/ 14 h 148"/>
                <a:gd name="T10" fmla="*/ 47 w 193"/>
                <a:gd name="T11" fmla="*/ 0 h 148"/>
                <a:gd name="T12" fmla="*/ 26 w 193"/>
                <a:gd name="T13" fmla="*/ 6 h 148"/>
                <a:gd name="T14" fmla="*/ 15 w 193"/>
                <a:gd name="T15" fmla="*/ 20 h 148"/>
                <a:gd name="T16" fmla="*/ 0 w 193"/>
                <a:gd name="T17" fmla="*/ 134 h 148"/>
                <a:gd name="T18" fmla="*/ 178 w 193"/>
                <a:gd name="T19" fmla="*/ 148 h 148"/>
                <a:gd name="T20" fmla="*/ 193 w 193"/>
                <a:gd name="T21" fmla="*/ 34 h 148"/>
                <a:gd name="T22" fmla="*/ 146 w 193"/>
                <a:gd name="T23" fmla="*/ 14 h 148"/>
                <a:gd name="T24" fmla="*/ 153 w 193"/>
                <a:gd name="T25" fmla="*/ 7 h 148"/>
                <a:gd name="T26" fmla="*/ 160 w 193"/>
                <a:gd name="T27" fmla="*/ 28 h 148"/>
                <a:gd name="T28" fmla="*/ 153 w 193"/>
                <a:gd name="T29" fmla="*/ 35 h 148"/>
                <a:gd name="T30" fmla="*/ 146 w 193"/>
                <a:gd name="T31" fmla="*/ 14 h 148"/>
                <a:gd name="T32" fmla="*/ 107 w 193"/>
                <a:gd name="T33" fmla="*/ 92 h 148"/>
                <a:gd name="T34" fmla="*/ 107 w 193"/>
                <a:gd name="T35" fmla="*/ 84 h 148"/>
                <a:gd name="T36" fmla="*/ 146 w 193"/>
                <a:gd name="T37" fmla="*/ 88 h 148"/>
                <a:gd name="T38" fmla="*/ 146 w 193"/>
                <a:gd name="T39" fmla="*/ 104 h 148"/>
                <a:gd name="T40" fmla="*/ 108 w 193"/>
                <a:gd name="T41" fmla="*/ 108 h 148"/>
                <a:gd name="T42" fmla="*/ 108 w 193"/>
                <a:gd name="T43" fmla="*/ 100 h 148"/>
                <a:gd name="T44" fmla="*/ 146 w 193"/>
                <a:gd name="T45" fmla="*/ 104 h 148"/>
                <a:gd name="T46" fmla="*/ 68 w 193"/>
                <a:gd name="T47" fmla="*/ 80 h 148"/>
                <a:gd name="T48" fmla="*/ 40 w 193"/>
                <a:gd name="T49" fmla="*/ 80 h 148"/>
                <a:gd name="T50" fmla="*/ 34 w 193"/>
                <a:gd name="T51" fmla="*/ 14 h 148"/>
                <a:gd name="T52" fmla="*/ 41 w 193"/>
                <a:gd name="T53" fmla="*/ 7 h 148"/>
                <a:gd name="T54" fmla="*/ 47 w 193"/>
                <a:gd name="T55" fmla="*/ 28 h 148"/>
                <a:gd name="T56" fmla="*/ 40 w 193"/>
                <a:gd name="T57" fmla="*/ 35 h 148"/>
                <a:gd name="T58" fmla="*/ 34 w 193"/>
                <a:gd name="T59" fmla="*/ 14 h 148"/>
                <a:gd name="T60" fmla="*/ 31 w 193"/>
                <a:gd name="T61" fmla="*/ 123 h 148"/>
                <a:gd name="T62" fmla="*/ 28 w 193"/>
                <a:gd name="T63" fmla="*/ 113 h 148"/>
                <a:gd name="T64" fmla="*/ 44 w 193"/>
                <a:gd name="T65" fmla="*/ 103 h 148"/>
                <a:gd name="T66" fmla="*/ 56 w 193"/>
                <a:gd name="T67" fmla="*/ 107 h 148"/>
                <a:gd name="T68" fmla="*/ 74 w 193"/>
                <a:gd name="T69" fmla="*/ 103 h 148"/>
                <a:gd name="T70" fmla="*/ 83 w 193"/>
                <a:gd name="T71" fmla="*/ 117 h 148"/>
                <a:gd name="T72" fmla="*/ 143 w 193"/>
                <a:gd name="T73" fmla="*/ 124 h 148"/>
                <a:gd name="T74" fmla="*/ 103 w 193"/>
                <a:gd name="T75" fmla="*/ 119 h 148"/>
                <a:gd name="T76" fmla="*/ 143 w 193"/>
                <a:gd name="T77" fmla="*/ 116 h 148"/>
                <a:gd name="T78" fmla="*/ 143 w 193"/>
                <a:gd name="T79" fmla="*/ 124 h 148"/>
                <a:gd name="T80" fmla="*/ 111 w 193"/>
                <a:gd name="T81" fmla="*/ 76 h 148"/>
                <a:gd name="T82" fmla="*/ 111 w 193"/>
                <a:gd name="T83" fmla="*/ 63 h 148"/>
                <a:gd name="T84" fmla="*/ 167 w 193"/>
                <a:gd name="T85" fmla="*/ 6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3" h="148">
                  <a:moveTo>
                    <a:pt x="178" y="20"/>
                  </a:moveTo>
                  <a:cubicBezTo>
                    <a:pt x="178" y="20"/>
                    <a:pt x="167" y="20"/>
                    <a:pt x="167" y="14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7" y="7"/>
                    <a:pt x="166" y="0"/>
                    <a:pt x="159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39" y="0"/>
                    <a:pt x="139" y="6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39" y="21"/>
                    <a:pt x="125" y="20"/>
                    <a:pt x="125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55" y="20"/>
                    <a:pt x="55" y="1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0"/>
                    <a:pt x="4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26" y="0"/>
                    <a:pt x="26" y="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9" y="20"/>
                    <a:pt x="15" y="20"/>
                  </a:cubicBezTo>
                  <a:cubicBezTo>
                    <a:pt x="15" y="20"/>
                    <a:pt x="0" y="19"/>
                    <a:pt x="0" y="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1" y="148"/>
                    <a:pt x="14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8"/>
                    <a:pt x="193" y="147"/>
                    <a:pt x="193" y="1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2" y="20"/>
                    <a:pt x="178" y="20"/>
                  </a:cubicBezTo>
                  <a:close/>
                  <a:moveTo>
                    <a:pt x="146" y="14"/>
                  </a:moveTo>
                  <a:cubicBezTo>
                    <a:pt x="146" y="10"/>
                    <a:pt x="149" y="7"/>
                    <a:pt x="152" y="7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7" y="7"/>
                    <a:pt x="160" y="10"/>
                    <a:pt x="160" y="14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32"/>
                    <a:pt x="157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49" y="35"/>
                    <a:pt x="146" y="32"/>
                    <a:pt x="146" y="28"/>
                  </a:cubicBezTo>
                  <a:lnTo>
                    <a:pt x="146" y="14"/>
                  </a:lnTo>
                  <a:close/>
                  <a:moveTo>
                    <a:pt x="142" y="92"/>
                  </a:moveTo>
                  <a:cubicBezTo>
                    <a:pt x="107" y="92"/>
                    <a:pt x="107" y="92"/>
                    <a:pt x="107" y="92"/>
                  </a:cubicBezTo>
                  <a:cubicBezTo>
                    <a:pt x="105" y="92"/>
                    <a:pt x="104" y="90"/>
                    <a:pt x="104" y="88"/>
                  </a:cubicBezTo>
                  <a:cubicBezTo>
                    <a:pt x="104" y="86"/>
                    <a:pt x="105" y="84"/>
                    <a:pt x="107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4" y="84"/>
                    <a:pt x="146" y="86"/>
                    <a:pt x="146" y="88"/>
                  </a:cubicBezTo>
                  <a:cubicBezTo>
                    <a:pt x="146" y="90"/>
                    <a:pt x="144" y="92"/>
                    <a:pt x="142" y="92"/>
                  </a:cubicBezTo>
                  <a:close/>
                  <a:moveTo>
                    <a:pt x="146" y="104"/>
                  </a:moveTo>
                  <a:cubicBezTo>
                    <a:pt x="146" y="106"/>
                    <a:pt x="144" y="108"/>
                    <a:pt x="142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6" y="108"/>
                    <a:pt x="104" y="106"/>
                    <a:pt x="104" y="104"/>
                  </a:cubicBezTo>
                  <a:cubicBezTo>
                    <a:pt x="104" y="102"/>
                    <a:pt x="106" y="100"/>
                    <a:pt x="108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4" y="100"/>
                    <a:pt x="146" y="102"/>
                    <a:pt x="146" y="104"/>
                  </a:cubicBezTo>
                  <a:close/>
                  <a:moveTo>
                    <a:pt x="54" y="63"/>
                  </a:moveTo>
                  <a:cubicBezTo>
                    <a:pt x="62" y="63"/>
                    <a:pt x="68" y="71"/>
                    <a:pt x="68" y="80"/>
                  </a:cubicBezTo>
                  <a:cubicBezTo>
                    <a:pt x="68" y="89"/>
                    <a:pt x="62" y="97"/>
                    <a:pt x="54" y="97"/>
                  </a:cubicBezTo>
                  <a:cubicBezTo>
                    <a:pt x="46" y="97"/>
                    <a:pt x="40" y="89"/>
                    <a:pt x="40" y="80"/>
                  </a:cubicBezTo>
                  <a:cubicBezTo>
                    <a:pt x="40" y="71"/>
                    <a:pt x="46" y="63"/>
                    <a:pt x="54" y="63"/>
                  </a:cubicBezTo>
                  <a:close/>
                  <a:moveTo>
                    <a:pt x="34" y="14"/>
                  </a:moveTo>
                  <a:cubicBezTo>
                    <a:pt x="34" y="10"/>
                    <a:pt x="36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7"/>
                    <a:pt x="47" y="10"/>
                    <a:pt x="47" y="14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32"/>
                    <a:pt x="44" y="35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6" y="35"/>
                    <a:pt x="34" y="32"/>
                    <a:pt x="34" y="28"/>
                  </a:cubicBezTo>
                  <a:lnTo>
                    <a:pt x="34" y="14"/>
                  </a:lnTo>
                  <a:close/>
                  <a:moveTo>
                    <a:pt x="79" y="123"/>
                  </a:moveTo>
                  <a:cubicBezTo>
                    <a:pt x="31" y="123"/>
                    <a:pt x="31" y="123"/>
                    <a:pt x="31" y="123"/>
                  </a:cubicBezTo>
                  <a:cubicBezTo>
                    <a:pt x="31" y="123"/>
                    <a:pt x="26" y="122"/>
                    <a:pt x="26" y="117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8" y="113"/>
                    <a:pt x="31" y="107"/>
                    <a:pt x="35" y="103"/>
                  </a:cubicBezTo>
                  <a:cubicBezTo>
                    <a:pt x="39" y="98"/>
                    <a:pt x="44" y="103"/>
                    <a:pt x="44" y="103"/>
                  </a:cubicBezTo>
                  <a:cubicBezTo>
                    <a:pt x="44" y="103"/>
                    <a:pt x="46" y="107"/>
                    <a:pt x="54" y="107"/>
                  </a:cubicBezTo>
                  <a:cubicBezTo>
                    <a:pt x="56" y="107"/>
                    <a:pt x="56" y="107"/>
                    <a:pt x="56" y="107"/>
                  </a:cubicBezTo>
                  <a:cubicBezTo>
                    <a:pt x="63" y="107"/>
                    <a:pt x="65" y="103"/>
                    <a:pt x="65" y="103"/>
                  </a:cubicBezTo>
                  <a:cubicBezTo>
                    <a:pt x="65" y="103"/>
                    <a:pt x="70" y="98"/>
                    <a:pt x="74" y="103"/>
                  </a:cubicBezTo>
                  <a:cubicBezTo>
                    <a:pt x="78" y="107"/>
                    <a:pt x="81" y="113"/>
                    <a:pt x="81" y="113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3" y="122"/>
                    <a:pt x="79" y="123"/>
                    <a:pt x="79" y="123"/>
                  </a:cubicBezTo>
                  <a:close/>
                  <a:moveTo>
                    <a:pt x="143" y="124"/>
                  </a:moveTo>
                  <a:cubicBezTo>
                    <a:pt x="107" y="124"/>
                    <a:pt x="107" y="124"/>
                    <a:pt x="107" y="124"/>
                  </a:cubicBezTo>
                  <a:cubicBezTo>
                    <a:pt x="105" y="124"/>
                    <a:pt x="103" y="121"/>
                    <a:pt x="103" y="119"/>
                  </a:cubicBezTo>
                  <a:cubicBezTo>
                    <a:pt x="103" y="118"/>
                    <a:pt x="105" y="116"/>
                    <a:pt x="107" y="116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45" y="116"/>
                    <a:pt x="146" y="118"/>
                    <a:pt x="146" y="119"/>
                  </a:cubicBezTo>
                  <a:cubicBezTo>
                    <a:pt x="146" y="121"/>
                    <a:pt x="145" y="124"/>
                    <a:pt x="143" y="124"/>
                  </a:cubicBezTo>
                  <a:close/>
                  <a:moveTo>
                    <a:pt x="160" y="76"/>
                  </a:moveTo>
                  <a:cubicBezTo>
                    <a:pt x="111" y="76"/>
                    <a:pt x="111" y="76"/>
                    <a:pt x="111" y="76"/>
                  </a:cubicBezTo>
                  <a:cubicBezTo>
                    <a:pt x="107" y="76"/>
                    <a:pt x="104" y="73"/>
                    <a:pt x="104" y="69"/>
                  </a:cubicBezTo>
                  <a:cubicBezTo>
                    <a:pt x="104" y="65"/>
                    <a:pt x="107" y="63"/>
                    <a:pt x="111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4" y="63"/>
                    <a:pt x="167" y="65"/>
                    <a:pt x="167" y="69"/>
                  </a:cubicBezTo>
                  <a:cubicBezTo>
                    <a:pt x="167" y="73"/>
                    <a:pt x="164" y="76"/>
                    <a:pt x="16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90">
              <a:extLst>
                <a:ext uri="{FF2B5EF4-FFF2-40B4-BE49-F238E27FC236}">
                  <a16:creationId xmlns:a16="http://schemas.microsoft.com/office/drawing/2014/main" id="{4E797AD0-2704-47E4-AE55-ADBDD509C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0009264">
              <a:off x="5961723" y="5065555"/>
              <a:ext cx="676275" cy="752475"/>
            </a:xfrm>
            <a:custGeom>
              <a:avLst/>
              <a:gdLst>
                <a:gd name="T0" fmla="*/ 160 w 180"/>
                <a:gd name="T1" fmla="*/ 200 h 200"/>
                <a:gd name="T2" fmla="*/ 52 w 180"/>
                <a:gd name="T3" fmla="*/ 200 h 200"/>
                <a:gd name="T4" fmla="*/ 32 w 180"/>
                <a:gd name="T5" fmla="*/ 180 h 200"/>
                <a:gd name="T6" fmla="*/ 32 w 180"/>
                <a:gd name="T7" fmla="*/ 48 h 200"/>
                <a:gd name="T8" fmla="*/ 52 w 180"/>
                <a:gd name="T9" fmla="*/ 28 h 200"/>
                <a:gd name="T10" fmla="*/ 160 w 180"/>
                <a:gd name="T11" fmla="*/ 28 h 200"/>
                <a:gd name="T12" fmla="*/ 180 w 180"/>
                <a:gd name="T13" fmla="*/ 48 h 200"/>
                <a:gd name="T14" fmla="*/ 180 w 180"/>
                <a:gd name="T15" fmla="*/ 180 h 200"/>
                <a:gd name="T16" fmla="*/ 160 w 180"/>
                <a:gd name="T17" fmla="*/ 200 h 200"/>
                <a:gd name="T18" fmla="*/ 168 w 180"/>
                <a:gd name="T19" fmla="*/ 40 h 200"/>
                <a:gd name="T20" fmla="*/ 44 w 180"/>
                <a:gd name="T21" fmla="*/ 40 h 200"/>
                <a:gd name="T22" fmla="*/ 44 w 180"/>
                <a:gd name="T23" fmla="*/ 172 h 200"/>
                <a:gd name="T24" fmla="*/ 168 w 180"/>
                <a:gd name="T25" fmla="*/ 172 h 200"/>
                <a:gd name="T26" fmla="*/ 168 w 180"/>
                <a:gd name="T27" fmla="*/ 40 h 200"/>
                <a:gd name="T28" fmla="*/ 136 w 180"/>
                <a:gd name="T29" fmla="*/ 15 h 200"/>
                <a:gd name="T30" fmla="*/ 148 w 180"/>
                <a:gd name="T31" fmla="*/ 15 h 200"/>
                <a:gd name="T32" fmla="*/ 148 w 180"/>
                <a:gd name="T33" fmla="*/ 24 h 200"/>
                <a:gd name="T34" fmla="*/ 136 w 180"/>
                <a:gd name="T35" fmla="*/ 24 h 200"/>
                <a:gd name="T36" fmla="*/ 136 w 180"/>
                <a:gd name="T37" fmla="*/ 15 h 200"/>
                <a:gd name="T38" fmla="*/ 136 w 180"/>
                <a:gd name="T39" fmla="*/ 12 h 200"/>
                <a:gd name="T40" fmla="*/ 12 w 180"/>
                <a:gd name="T41" fmla="*/ 12 h 200"/>
                <a:gd name="T42" fmla="*/ 12 w 180"/>
                <a:gd name="T43" fmla="*/ 144 h 200"/>
                <a:gd name="T44" fmla="*/ 16 w 180"/>
                <a:gd name="T45" fmla="*/ 144 h 200"/>
                <a:gd name="T46" fmla="*/ 20 w 180"/>
                <a:gd name="T47" fmla="*/ 144 h 200"/>
                <a:gd name="T48" fmla="*/ 28 w 180"/>
                <a:gd name="T49" fmla="*/ 144 h 200"/>
                <a:gd name="T50" fmla="*/ 28 w 180"/>
                <a:gd name="T51" fmla="*/ 172 h 200"/>
                <a:gd name="T52" fmla="*/ 16 w 180"/>
                <a:gd name="T53" fmla="*/ 172 h 200"/>
                <a:gd name="T54" fmla="*/ 16 w 180"/>
                <a:gd name="T55" fmla="*/ 171 h 200"/>
                <a:gd name="T56" fmla="*/ 0 w 180"/>
                <a:gd name="T57" fmla="*/ 152 h 200"/>
                <a:gd name="T58" fmla="*/ 0 w 180"/>
                <a:gd name="T59" fmla="*/ 20 h 200"/>
                <a:gd name="T60" fmla="*/ 20 w 180"/>
                <a:gd name="T61" fmla="*/ 0 h 200"/>
                <a:gd name="T62" fmla="*/ 128 w 180"/>
                <a:gd name="T63" fmla="*/ 0 h 200"/>
                <a:gd name="T64" fmla="*/ 147 w 180"/>
                <a:gd name="T65" fmla="*/ 15 h 200"/>
                <a:gd name="T66" fmla="*/ 136 w 180"/>
                <a:gd name="T67" fmla="*/ 15 h 200"/>
                <a:gd name="T68" fmla="*/ 136 w 180"/>
                <a:gd name="T69" fmla="*/ 1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200">
                  <a:moveTo>
                    <a:pt x="160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40" y="200"/>
                    <a:pt x="32" y="191"/>
                    <a:pt x="32" y="180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37"/>
                    <a:pt x="40" y="28"/>
                    <a:pt x="52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71" y="28"/>
                    <a:pt x="180" y="37"/>
                    <a:pt x="180" y="48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80" y="191"/>
                    <a:pt x="171" y="200"/>
                    <a:pt x="160" y="200"/>
                  </a:cubicBezTo>
                  <a:close/>
                  <a:moveTo>
                    <a:pt x="168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168" y="172"/>
                    <a:pt x="168" y="172"/>
                    <a:pt x="168" y="172"/>
                  </a:cubicBezTo>
                  <a:lnTo>
                    <a:pt x="168" y="40"/>
                  </a:lnTo>
                  <a:close/>
                  <a:moveTo>
                    <a:pt x="136" y="15"/>
                  </a:moveTo>
                  <a:cubicBezTo>
                    <a:pt x="148" y="15"/>
                    <a:pt x="148" y="15"/>
                    <a:pt x="148" y="1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36" y="24"/>
                    <a:pt x="136" y="24"/>
                    <a:pt x="136" y="24"/>
                  </a:cubicBezTo>
                  <a:lnTo>
                    <a:pt x="136" y="15"/>
                  </a:lnTo>
                  <a:close/>
                  <a:moveTo>
                    <a:pt x="136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6" y="169"/>
                    <a:pt x="0" y="161"/>
                    <a:pt x="0" y="15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7" y="0"/>
                    <a:pt x="145" y="6"/>
                    <a:pt x="147" y="15"/>
                  </a:cubicBezTo>
                  <a:cubicBezTo>
                    <a:pt x="136" y="15"/>
                    <a:pt x="136" y="15"/>
                    <a:pt x="136" y="15"/>
                  </a:cubicBezTo>
                  <a:lnTo>
                    <a:pt x="13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91">
              <a:extLst>
                <a:ext uri="{FF2B5EF4-FFF2-40B4-BE49-F238E27FC236}">
                  <a16:creationId xmlns:a16="http://schemas.microsoft.com/office/drawing/2014/main" id="{29879EEA-CBDA-4E57-BD57-979127DB7F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847450">
              <a:off x="9102181" y="4506643"/>
              <a:ext cx="1026145" cy="965401"/>
            </a:xfrm>
            <a:custGeom>
              <a:avLst/>
              <a:gdLst>
                <a:gd name="T0" fmla="*/ 180 w 200"/>
                <a:gd name="T1" fmla="*/ 152 h 188"/>
                <a:gd name="T2" fmla="*/ 163 w 200"/>
                <a:gd name="T3" fmla="*/ 152 h 188"/>
                <a:gd name="T4" fmla="*/ 138 w 200"/>
                <a:gd name="T5" fmla="*/ 188 h 188"/>
                <a:gd name="T6" fmla="*/ 114 w 200"/>
                <a:gd name="T7" fmla="*/ 152 h 188"/>
                <a:gd name="T8" fmla="*/ 20 w 200"/>
                <a:gd name="T9" fmla="*/ 152 h 188"/>
                <a:gd name="T10" fmla="*/ 0 w 200"/>
                <a:gd name="T11" fmla="*/ 132 h 188"/>
                <a:gd name="T12" fmla="*/ 0 w 200"/>
                <a:gd name="T13" fmla="*/ 20 h 188"/>
                <a:gd name="T14" fmla="*/ 20 w 200"/>
                <a:gd name="T15" fmla="*/ 0 h 188"/>
                <a:gd name="T16" fmla="*/ 180 w 200"/>
                <a:gd name="T17" fmla="*/ 0 h 188"/>
                <a:gd name="T18" fmla="*/ 200 w 200"/>
                <a:gd name="T19" fmla="*/ 20 h 188"/>
                <a:gd name="T20" fmla="*/ 200 w 200"/>
                <a:gd name="T21" fmla="*/ 132 h 188"/>
                <a:gd name="T22" fmla="*/ 180 w 200"/>
                <a:gd name="T23" fmla="*/ 152 h 188"/>
                <a:gd name="T24" fmla="*/ 43 w 200"/>
                <a:gd name="T25" fmla="*/ 60 h 188"/>
                <a:gd name="T26" fmla="*/ 24 w 200"/>
                <a:gd name="T27" fmla="*/ 78 h 188"/>
                <a:gd name="T28" fmla="*/ 43 w 200"/>
                <a:gd name="T29" fmla="*/ 97 h 188"/>
                <a:gd name="T30" fmla="*/ 61 w 200"/>
                <a:gd name="T31" fmla="*/ 78 h 188"/>
                <a:gd name="T32" fmla="*/ 43 w 200"/>
                <a:gd name="T33" fmla="*/ 60 h 188"/>
                <a:gd name="T34" fmla="*/ 99 w 200"/>
                <a:gd name="T35" fmla="*/ 60 h 188"/>
                <a:gd name="T36" fmla="*/ 80 w 200"/>
                <a:gd name="T37" fmla="*/ 78 h 188"/>
                <a:gd name="T38" fmla="*/ 99 w 200"/>
                <a:gd name="T39" fmla="*/ 97 h 188"/>
                <a:gd name="T40" fmla="*/ 117 w 200"/>
                <a:gd name="T41" fmla="*/ 78 h 188"/>
                <a:gd name="T42" fmla="*/ 99 w 200"/>
                <a:gd name="T43" fmla="*/ 60 h 188"/>
                <a:gd name="T44" fmla="*/ 155 w 200"/>
                <a:gd name="T45" fmla="*/ 60 h 188"/>
                <a:gd name="T46" fmla="*/ 136 w 200"/>
                <a:gd name="T47" fmla="*/ 78 h 188"/>
                <a:gd name="T48" fmla="*/ 155 w 200"/>
                <a:gd name="T49" fmla="*/ 97 h 188"/>
                <a:gd name="T50" fmla="*/ 173 w 200"/>
                <a:gd name="T51" fmla="*/ 78 h 188"/>
                <a:gd name="T52" fmla="*/ 155 w 200"/>
                <a:gd name="T53" fmla="*/ 6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88">
                  <a:moveTo>
                    <a:pt x="180" y="152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8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32"/>
                    <a:pt x="200" y="132"/>
                    <a:pt x="200" y="132"/>
                  </a:cubicBezTo>
                  <a:cubicBezTo>
                    <a:pt x="200" y="143"/>
                    <a:pt x="191" y="152"/>
                    <a:pt x="180" y="152"/>
                  </a:cubicBezTo>
                  <a:close/>
                  <a:moveTo>
                    <a:pt x="43" y="60"/>
                  </a:moveTo>
                  <a:cubicBezTo>
                    <a:pt x="33" y="60"/>
                    <a:pt x="24" y="68"/>
                    <a:pt x="24" y="78"/>
                  </a:cubicBezTo>
                  <a:cubicBezTo>
                    <a:pt x="24" y="88"/>
                    <a:pt x="33" y="97"/>
                    <a:pt x="43" y="97"/>
                  </a:cubicBezTo>
                  <a:cubicBezTo>
                    <a:pt x="53" y="97"/>
                    <a:pt x="61" y="88"/>
                    <a:pt x="61" y="78"/>
                  </a:cubicBezTo>
                  <a:cubicBezTo>
                    <a:pt x="61" y="68"/>
                    <a:pt x="53" y="60"/>
                    <a:pt x="43" y="60"/>
                  </a:cubicBezTo>
                  <a:close/>
                  <a:moveTo>
                    <a:pt x="99" y="60"/>
                  </a:moveTo>
                  <a:cubicBezTo>
                    <a:pt x="89" y="60"/>
                    <a:pt x="80" y="68"/>
                    <a:pt x="80" y="78"/>
                  </a:cubicBezTo>
                  <a:cubicBezTo>
                    <a:pt x="80" y="88"/>
                    <a:pt x="89" y="97"/>
                    <a:pt x="99" y="97"/>
                  </a:cubicBezTo>
                  <a:cubicBezTo>
                    <a:pt x="109" y="97"/>
                    <a:pt x="117" y="88"/>
                    <a:pt x="117" y="78"/>
                  </a:cubicBezTo>
                  <a:cubicBezTo>
                    <a:pt x="117" y="68"/>
                    <a:pt x="109" y="60"/>
                    <a:pt x="99" y="60"/>
                  </a:cubicBezTo>
                  <a:close/>
                  <a:moveTo>
                    <a:pt x="155" y="60"/>
                  </a:moveTo>
                  <a:cubicBezTo>
                    <a:pt x="145" y="60"/>
                    <a:pt x="136" y="68"/>
                    <a:pt x="136" y="78"/>
                  </a:cubicBezTo>
                  <a:cubicBezTo>
                    <a:pt x="136" y="88"/>
                    <a:pt x="145" y="97"/>
                    <a:pt x="155" y="97"/>
                  </a:cubicBezTo>
                  <a:cubicBezTo>
                    <a:pt x="165" y="97"/>
                    <a:pt x="173" y="88"/>
                    <a:pt x="173" y="78"/>
                  </a:cubicBezTo>
                  <a:cubicBezTo>
                    <a:pt x="173" y="68"/>
                    <a:pt x="165" y="60"/>
                    <a:pt x="155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92">
              <a:extLst>
                <a:ext uri="{FF2B5EF4-FFF2-40B4-BE49-F238E27FC236}">
                  <a16:creationId xmlns:a16="http://schemas.microsoft.com/office/drawing/2014/main" id="{57D3002A-DADE-4E14-8B5D-C25D74B42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4729" y="3037079"/>
              <a:ext cx="508000" cy="782638"/>
            </a:xfrm>
            <a:custGeom>
              <a:avLst/>
              <a:gdLst>
                <a:gd name="T0" fmla="*/ 79 w 135"/>
                <a:gd name="T1" fmla="*/ 0 h 208"/>
                <a:gd name="T2" fmla="*/ 60 w 135"/>
                <a:gd name="T3" fmla="*/ 0 h 208"/>
                <a:gd name="T4" fmla="*/ 60 w 135"/>
                <a:gd name="T5" fmla="*/ 141 h 208"/>
                <a:gd name="T6" fmla="*/ 2 w 135"/>
                <a:gd name="T7" fmla="*/ 168 h 208"/>
                <a:gd name="T8" fmla="*/ 7 w 135"/>
                <a:gd name="T9" fmla="*/ 188 h 208"/>
                <a:gd name="T10" fmla="*/ 80 w 135"/>
                <a:gd name="T11" fmla="*/ 176 h 208"/>
                <a:gd name="T12" fmla="*/ 88 w 135"/>
                <a:gd name="T13" fmla="*/ 136 h 208"/>
                <a:gd name="T14" fmla="*/ 88 w 135"/>
                <a:gd name="T15" fmla="*/ 51 h 208"/>
                <a:gd name="T16" fmla="*/ 114 w 135"/>
                <a:gd name="T17" fmla="*/ 81 h 208"/>
                <a:gd name="T18" fmla="*/ 110 w 135"/>
                <a:gd name="T19" fmla="*/ 112 h 208"/>
                <a:gd name="T20" fmla="*/ 108 w 135"/>
                <a:gd name="T21" fmla="*/ 118 h 208"/>
                <a:gd name="T22" fmla="*/ 122 w 135"/>
                <a:gd name="T23" fmla="*/ 107 h 208"/>
                <a:gd name="T24" fmla="*/ 127 w 135"/>
                <a:gd name="T25" fmla="*/ 90 h 208"/>
                <a:gd name="T26" fmla="*/ 79 w 135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208">
                  <a:moveTo>
                    <a:pt x="7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34" y="130"/>
                    <a:pt x="7" y="145"/>
                    <a:pt x="2" y="168"/>
                  </a:cubicBezTo>
                  <a:cubicBezTo>
                    <a:pt x="0" y="176"/>
                    <a:pt x="4" y="184"/>
                    <a:pt x="7" y="188"/>
                  </a:cubicBezTo>
                  <a:cubicBezTo>
                    <a:pt x="24" y="208"/>
                    <a:pt x="63" y="199"/>
                    <a:pt x="80" y="176"/>
                  </a:cubicBezTo>
                  <a:cubicBezTo>
                    <a:pt x="88" y="166"/>
                    <a:pt x="88" y="158"/>
                    <a:pt x="88" y="13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8" y="59"/>
                    <a:pt x="110" y="66"/>
                    <a:pt x="114" y="81"/>
                  </a:cubicBezTo>
                  <a:cubicBezTo>
                    <a:pt x="117" y="90"/>
                    <a:pt x="113" y="104"/>
                    <a:pt x="110" y="112"/>
                  </a:cubicBezTo>
                  <a:cubicBezTo>
                    <a:pt x="109" y="114"/>
                    <a:pt x="107" y="116"/>
                    <a:pt x="108" y="118"/>
                  </a:cubicBezTo>
                  <a:cubicBezTo>
                    <a:pt x="116" y="124"/>
                    <a:pt x="119" y="112"/>
                    <a:pt x="122" y="107"/>
                  </a:cubicBezTo>
                  <a:cubicBezTo>
                    <a:pt x="124" y="102"/>
                    <a:pt x="126" y="95"/>
                    <a:pt x="127" y="90"/>
                  </a:cubicBezTo>
                  <a:cubicBezTo>
                    <a:pt x="135" y="41"/>
                    <a:pt x="84" y="38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94">
              <a:extLst>
                <a:ext uri="{FF2B5EF4-FFF2-40B4-BE49-F238E27FC236}">
                  <a16:creationId xmlns:a16="http://schemas.microsoft.com/office/drawing/2014/main" id="{3D1F4C11-4F16-42CE-B317-C620E9EE36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75795" y="4753204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95">
              <a:extLst>
                <a:ext uri="{FF2B5EF4-FFF2-40B4-BE49-F238E27FC236}">
                  <a16:creationId xmlns:a16="http://schemas.microsoft.com/office/drawing/2014/main" id="{8656751E-2D58-448D-8535-B2286046B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3027353">
              <a:off x="4701560" y="3325485"/>
              <a:ext cx="466725" cy="752475"/>
            </a:xfrm>
            <a:custGeom>
              <a:avLst/>
              <a:gdLst>
                <a:gd name="T0" fmla="*/ 70 w 124"/>
                <a:gd name="T1" fmla="*/ 160 h 200"/>
                <a:gd name="T2" fmla="*/ 70 w 124"/>
                <a:gd name="T3" fmla="*/ 184 h 200"/>
                <a:gd name="T4" fmla="*/ 97 w 124"/>
                <a:gd name="T5" fmla="*/ 184 h 200"/>
                <a:gd name="T6" fmla="*/ 97 w 124"/>
                <a:gd name="T7" fmla="*/ 200 h 200"/>
                <a:gd name="T8" fmla="*/ 25 w 124"/>
                <a:gd name="T9" fmla="*/ 200 h 200"/>
                <a:gd name="T10" fmla="*/ 25 w 124"/>
                <a:gd name="T11" fmla="*/ 184 h 200"/>
                <a:gd name="T12" fmla="*/ 53 w 124"/>
                <a:gd name="T13" fmla="*/ 184 h 200"/>
                <a:gd name="T14" fmla="*/ 53 w 124"/>
                <a:gd name="T15" fmla="*/ 160 h 200"/>
                <a:gd name="T16" fmla="*/ 0 w 124"/>
                <a:gd name="T17" fmla="*/ 98 h 200"/>
                <a:gd name="T18" fmla="*/ 0 w 124"/>
                <a:gd name="T19" fmla="*/ 76 h 200"/>
                <a:gd name="T20" fmla="*/ 17 w 124"/>
                <a:gd name="T21" fmla="*/ 76 h 200"/>
                <a:gd name="T22" fmla="*/ 17 w 124"/>
                <a:gd name="T23" fmla="*/ 98 h 200"/>
                <a:gd name="T24" fmla="*/ 30 w 124"/>
                <a:gd name="T25" fmla="*/ 130 h 200"/>
                <a:gd name="T26" fmla="*/ 62 w 124"/>
                <a:gd name="T27" fmla="*/ 144 h 200"/>
                <a:gd name="T28" fmla="*/ 94 w 124"/>
                <a:gd name="T29" fmla="*/ 130 h 200"/>
                <a:gd name="T30" fmla="*/ 105 w 124"/>
                <a:gd name="T31" fmla="*/ 98 h 200"/>
                <a:gd name="T32" fmla="*/ 105 w 124"/>
                <a:gd name="T33" fmla="*/ 76 h 200"/>
                <a:gd name="T34" fmla="*/ 124 w 124"/>
                <a:gd name="T35" fmla="*/ 76 h 200"/>
                <a:gd name="T36" fmla="*/ 124 w 124"/>
                <a:gd name="T37" fmla="*/ 98 h 200"/>
                <a:gd name="T38" fmla="*/ 70 w 124"/>
                <a:gd name="T39" fmla="*/ 160 h 200"/>
                <a:gd name="T40" fmla="*/ 63 w 124"/>
                <a:gd name="T41" fmla="*/ 132 h 200"/>
                <a:gd name="T42" fmla="*/ 29 w 124"/>
                <a:gd name="T43" fmla="*/ 97 h 200"/>
                <a:gd name="T44" fmla="*/ 29 w 124"/>
                <a:gd name="T45" fmla="*/ 88 h 200"/>
                <a:gd name="T46" fmla="*/ 77 w 124"/>
                <a:gd name="T47" fmla="*/ 88 h 200"/>
                <a:gd name="T48" fmla="*/ 77 w 124"/>
                <a:gd name="T49" fmla="*/ 80 h 200"/>
                <a:gd name="T50" fmla="*/ 29 w 124"/>
                <a:gd name="T51" fmla="*/ 80 h 200"/>
                <a:gd name="T52" fmla="*/ 29 w 124"/>
                <a:gd name="T53" fmla="*/ 64 h 200"/>
                <a:gd name="T54" fmla="*/ 77 w 124"/>
                <a:gd name="T55" fmla="*/ 64 h 200"/>
                <a:gd name="T56" fmla="*/ 77 w 124"/>
                <a:gd name="T57" fmla="*/ 56 h 200"/>
                <a:gd name="T58" fmla="*/ 29 w 124"/>
                <a:gd name="T59" fmla="*/ 56 h 200"/>
                <a:gd name="T60" fmla="*/ 29 w 124"/>
                <a:gd name="T61" fmla="*/ 44 h 200"/>
                <a:gd name="T62" fmla="*/ 77 w 124"/>
                <a:gd name="T63" fmla="*/ 44 h 200"/>
                <a:gd name="T64" fmla="*/ 77 w 124"/>
                <a:gd name="T65" fmla="*/ 36 h 200"/>
                <a:gd name="T66" fmla="*/ 29 w 124"/>
                <a:gd name="T67" fmla="*/ 36 h 200"/>
                <a:gd name="T68" fmla="*/ 63 w 124"/>
                <a:gd name="T69" fmla="*/ 0 h 200"/>
                <a:gd name="T70" fmla="*/ 97 w 124"/>
                <a:gd name="T71" fmla="*/ 36 h 200"/>
                <a:gd name="T72" fmla="*/ 97 w 124"/>
                <a:gd name="T73" fmla="*/ 97 h 200"/>
                <a:gd name="T74" fmla="*/ 63 w 124"/>
                <a:gd name="T75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200">
                  <a:moveTo>
                    <a:pt x="70" y="160"/>
                  </a:moveTo>
                  <a:cubicBezTo>
                    <a:pt x="70" y="184"/>
                    <a:pt x="70" y="184"/>
                    <a:pt x="70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7" y="200"/>
                    <a:pt x="97" y="200"/>
                    <a:pt x="97" y="200"/>
                  </a:cubicBezTo>
                  <a:cubicBezTo>
                    <a:pt x="25" y="200"/>
                    <a:pt x="25" y="200"/>
                    <a:pt x="25" y="200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23" y="156"/>
                    <a:pt x="0" y="130"/>
                    <a:pt x="0" y="9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1"/>
                    <a:pt x="22" y="122"/>
                    <a:pt x="30" y="130"/>
                  </a:cubicBezTo>
                  <a:cubicBezTo>
                    <a:pt x="38" y="139"/>
                    <a:pt x="49" y="144"/>
                    <a:pt x="62" y="144"/>
                  </a:cubicBezTo>
                  <a:cubicBezTo>
                    <a:pt x="75" y="144"/>
                    <a:pt x="86" y="139"/>
                    <a:pt x="94" y="130"/>
                  </a:cubicBezTo>
                  <a:cubicBezTo>
                    <a:pt x="102" y="122"/>
                    <a:pt x="105" y="111"/>
                    <a:pt x="105" y="98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130"/>
                    <a:pt x="100" y="156"/>
                    <a:pt x="70" y="160"/>
                  </a:cubicBezTo>
                  <a:close/>
                  <a:moveTo>
                    <a:pt x="63" y="132"/>
                  </a:moveTo>
                  <a:cubicBezTo>
                    <a:pt x="45" y="132"/>
                    <a:pt x="29" y="116"/>
                    <a:pt x="29" y="97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17"/>
                    <a:pt x="46" y="0"/>
                    <a:pt x="63" y="0"/>
                  </a:cubicBezTo>
                  <a:cubicBezTo>
                    <a:pt x="82" y="0"/>
                    <a:pt x="97" y="16"/>
                    <a:pt x="97" y="36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116"/>
                    <a:pt x="82" y="132"/>
                    <a:pt x="63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102">
              <a:extLst>
                <a:ext uri="{FF2B5EF4-FFF2-40B4-BE49-F238E27FC236}">
                  <a16:creationId xmlns:a16="http://schemas.microsoft.com/office/drawing/2014/main" id="{75507D16-B5E0-4722-A421-342360C441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45294">
              <a:off x="5837983" y="4025925"/>
              <a:ext cx="800036" cy="801727"/>
            </a:xfrm>
            <a:custGeom>
              <a:avLst/>
              <a:gdLst>
                <a:gd name="T0" fmla="*/ 176 w 200"/>
                <a:gd name="T1" fmla="*/ 0 h 200"/>
                <a:gd name="T2" fmla="*/ 24 w 200"/>
                <a:gd name="T3" fmla="*/ 0 h 200"/>
                <a:gd name="T4" fmla="*/ 0 w 200"/>
                <a:gd name="T5" fmla="*/ 24 h 200"/>
                <a:gd name="T6" fmla="*/ 0 w 200"/>
                <a:gd name="T7" fmla="*/ 200 h 200"/>
                <a:gd name="T8" fmla="*/ 200 w 200"/>
                <a:gd name="T9" fmla="*/ 200 h 200"/>
                <a:gd name="T10" fmla="*/ 200 w 200"/>
                <a:gd name="T11" fmla="*/ 24 h 200"/>
                <a:gd name="T12" fmla="*/ 176 w 200"/>
                <a:gd name="T13" fmla="*/ 0 h 200"/>
                <a:gd name="T14" fmla="*/ 116 w 200"/>
                <a:gd name="T15" fmla="*/ 16 h 200"/>
                <a:gd name="T16" fmla="*/ 128 w 200"/>
                <a:gd name="T17" fmla="*/ 28 h 200"/>
                <a:gd name="T18" fmla="*/ 116 w 200"/>
                <a:gd name="T19" fmla="*/ 40 h 200"/>
                <a:gd name="T20" fmla="*/ 104 w 200"/>
                <a:gd name="T21" fmla="*/ 28 h 200"/>
                <a:gd name="T22" fmla="*/ 116 w 200"/>
                <a:gd name="T23" fmla="*/ 16 h 200"/>
                <a:gd name="T24" fmla="*/ 76 w 200"/>
                <a:gd name="T25" fmla="*/ 16 h 200"/>
                <a:gd name="T26" fmla="*/ 88 w 200"/>
                <a:gd name="T27" fmla="*/ 28 h 200"/>
                <a:gd name="T28" fmla="*/ 76 w 200"/>
                <a:gd name="T29" fmla="*/ 40 h 200"/>
                <a:gd name="T30" fmla="*/ 64 w 200"/>
                <a:gd name="T31" fmla="*/ 28 h 200"/>
                <a:gd name="T32" fmla="*/ 76 w 200"/>
                <a:gd name="T33" fmla="*/ 16 h 200"/>
                <a:gd name="T34" fmla="*/ 36 w 200"/>
                <a:gd name="T35" fmla="*/ 16 h 200"/>
                <a:gd name="T36" fmla="*/ 48 w 200"/>
                <a:gd name="T37" fmla="*/ 28 h 200"/>
                <a:gd name="T38" fmla="*/ 36 w 200"/>
                <a:gd name="T39" fmla="*/ 40 h 200"/>
                <a:gd name="T40" fmla="*/ 24 w 200"/>
                <a:gd name="T41" fmla="*/ 28 h 200"/>
                <a:gd name="T42" fmla="*/ 36 w 200"/>
                <a:gd name="T43" fmla="*/ 16 h 200"/>
                <a:gd name="T44" fmla="*/ 184 w 200"/>
                <a:gd name="T45" fmla="*/ 184 h 200"/>
                <a:gd name="T46" fmla="*/ 16 w 200"/>
                <a:gd name="T47" fmla="*/ 184 h 200"/>
                <a:gd name="T48" fmla="*/ 16 w 200"/>
                <a:gd name="T49" fmla="*/ 56 h 200"/>
                <a:gd name="T50" fmla="*/ 184 w 200"/>
                <a:gd name="T51" fmla="*/ 56 h 200"/>
                <a:gd name="T52" fmla="*/ 184 w 200"/>
                <a:gd name="T53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200">
                  <a:moveTo>
                    <a:pt x="17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200" y="11"/>
                    <a:pt x="189" y="0"/>
                    <a:pt x="176" y="0"/>
                  </a:cubicBezTo>
                  <a:close/>
                  <a:moveTo>
                    <a:pt x="116" y="16"/>
                  </a:moveTo>
                  <a:cubicBezTo>
                    <a:pt x="123" y="16"/>
                    <a:pt x="128" y="22"/>
                    <a:pt x="128" y="28"/>
                  </a:cubicBezTo>
                  <a:cubicBezTo>
                    <a:pt x="128" y="35"/>
                    <a:pt x="123" y="40"/>
                    <a:pt x="116" y="40"/>
                  </a:cubicBezTo>
                  <a:cubicBezTo>
                    <a:pt x="110" y="40"/>
                    <a:pt x="104" y="35"/>
                    <a:pt x="104" y="28"/>
                  </a:cubicBezTo>
                  <a:cubicBezTo>
                    <a:pt x="104" y="22"/>
                    <a:pt x="110" y="16"/>
                    <a:pt x="116" y="16"/>
                  </a:cubicBezTo>
                  <a:close/>
                  <a:moveTo>
                    <a:pt x="76" y="16"/>
                  </a:moveTo>
                  <a:cubicBezTo>
                    <a:pt x="83" y="16"/>
                    <a:pt x="88" y="22"/>
                    <a:pt x="88" y="28"/>
                  </a:cubicBezTo>
                  <a:cubicBezTo>
                    <a:pt x="88" y="35"/>
                    <a:pt x="83" y="40"/>
                    <a:pt x="76" y="40"/>
                  </a:cubicBezTo>
                  <a:cubicBezTo>
                    <a:pt x="70" y="40"/>
                    <a:pt x="64" y="35"/>
                    <a:pt x="64" y="28"/>
                  </a:cubicBezTo>
                  <a:cubicBezTo>
                    <a:pt x="64" y="22"/>
                    <a:pt x="70" y="16"/>
                    <a:pt x="76" y="16"/>
                  </a:cubicBezTo>
                  <a:close/>
                  <a:moveTo>
                    <a:pt x="36" y="16"/>
                  </a:moveTo>
                  <a:cubicBezTo>
                    <a:pt x="43" y="16"/>
                    <a:pt x="48" y="22"/>
                    <a:pt x="48" y="28"/>
                  </a:cubicBezTo>
                  <a:cubicBezTo>
                    <a:pt x="48" y="35"/>
                    <a:pt x="43" y="40"/>
                    <a:pt x="36" y="40"/>
                  </a:cubicBezTo>
                  <a:cubicBezTo>
                    <a:pt x="30" y="40"/>
                    <a:pt x="24" y="35"/>
                    <a:pt x="24" y="28"/>
                  </a:cubicBezTo>
                  <a:cubicBezTo>
                    <a:pt x="24" y="22"/>
                    <a:pt x="30" y="16"/>
                    <a:pt x="36" y="16"/>
                  </a:cubicBezTo>
                  <a:close/>
                  <a:moveTo>
                    <a:pt x="184" y="184"/>
                  </a:moveTo>
                  <a:cubicBezTo>
                    <a:pt x="16" y="184"/>
                    <a:pt x="16" y="184"/>
                    <a:pt x="16" y="184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84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9191C03C-2C6F-4677-9085-A9C6BE7852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655417">
              <a:off x="-24404" y="4398739"/>
              <a:ext cx="720725" cy="7080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110">
              <a:extLst>
                <a:ext uri="{FF2B5EF4-FFF2-40B4-BE49-F238E27FC236}">
                  <a16:creationId xmlns:a16="http://schemas.microsoft.com/office/drawing/2014/main" id="{150006E1-3AC9-45D4-9889-5D1CF4C19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200010">
              <a:off x="1099703" y="3104802"/>
              <a:ext cx="750888" cy="738188"/>
            </a:xfrm>
            <a:custGeom>
              <a:avLst/>
              <a:gdLst>
                <a:gd name="T0" fmla="*/ 69 w 473"/>
                <a:gd name="T1" fmla="*/ 181 h 465"/>
                <a:gd name="T2" fmla="*/ 10 w 473"/>
                <a:gd name="T3" fmla="*/ 121 h 465"/>
                <a:gd name="T4" fmla="*/ 10 w 473"/>
                <a:gd name="T5" fmla="*/ 240 h 465"/>
                <a:gd name="T6" fmla="*/ 69 w 473"/>
                <a:gd name="T7" fmla="*/ 181 h 465"/>
                <a:gd name="T8" fmla="*/ 464 w 473"/>
                <a:gd name="T9" fmla="*/ 98 h 465"/>
                <a:gd name="T10" fmla="*/ 445 w 473"/>
                <a:gd name="T11" fmla="*/ 0 h 465"/>
                <a:gd name="T12" fmla="*/ 0 w 473"/>
                <a:gd name="T13" fmla="*/ 81 h 465"/>
                <a:gd name="T14" fmla="*/ 85 w 473"/>
                <a:gd name="T15" fmla="*/ 166 h 465"/>
                <a:gd name="T16" fmla="*/ 464 w 473"/>
                <a:gd name="T17" fmla="*/ 98 h 465"/>
                <a:gd name="T18" fmla="*/ 414 w 473"/>
                <a:gd name="T19" fmla="*/ 24 h 465"/>
                <a:gd name="T20" fmla="*/ 440 w 473"/>
                <a:gd name="T21" fmla="*/ 67 h 465"/>
                <a:gd name="T22" fmla="*/ 443 w 473"/>
                <a:gd name="T23" fmla="*/ 83 h 465"/>
                <a:gd name="T24" fmla="*/ 388 w 473"/>
                <a:gd name="T25" fmla="*/ 93 h 465"/>
                <a:gd name="T26" fmla="*/ 355 w 473"/>
                <a:gd name="T27" fmla="*/ 36 h 465"/>
                <a:gd name="T28" fmla="*/ 414 w 473"/>
                <a:gd name="T29" fmla="*/ 24 h 465"/>
                <a:gd name="T30" fmla="*/ 291 w 473"/>
                <a:gd name="T31" fmla="*/ 45 h 465"/>
                <a:gd name="T32" fmla="*/ 324 w 473"/>
                <a:gd name="T33" fmla="*/ 105 h 465"/>
                <a:gd name="T34" fmla="*/ 265 w 473"/>
                <a:gd name="T35" fmla="*/ 117 h 465"/>
                <a:gd name="T36" fmla="*/ 232 w 473"/>
                <a:gd name="T37" fmla="*/ 57 h 465"/>
                <a:gd name="T38" fmla="*/ 291 w 473"/>
                <a:gd name="T39" fmla="*/ 45 h 465"/>
                <a:gd name="T40" fmla="*/ 171 w 473"/>
                <a:gd name="T41" fmla="*/ 69 h 465"/>
                <a:gd name="T42" fmla="*/ 204 w 473"/>
                <a:gd name="T43" fmla="*/ 126 h 465"/>
                <a:gd name="T44" fmla="*/ 144 w 473"/>
                <a:gd name="T45" fmla="*/ 138 h 465"/>
                <a:gd name="T46" fmla="*/ 109 w 473"/>
                <a:gd name="T47" fmla="*/ 79 h 465"/>
                <a:gd name="T48" fmla="*/ 171 w 473"/>
                <a:gd name="T49" fmla="*/ 69 h 465"/>
                <a:gd name="T50" fmla="*/ 97 w 473"/>
                <a:gd name="T51" fmla="*/ 181 h 465"/>
                <a:gd name="T52" fmla="*/ 10 w 473"/>
                <a:gd name="T53" fmla="*/ 268 h 465"/>
                <a:gd name="T54" fmla="*/ 10 w 473"/>
                <a:gd name="T55" fmla="*/ 465 h 465"/>
                <a:gd name="T56" fmla="*/ 473 w 473"/>
                <a:gd name="T57" fmla="*/ 465 h 465"/>
                <a:gd name="T58" fmla="*/ 473 w 473"/>
                <a:gd name="T59" fmla="*/ 181 h 465"/>
                <a:gd name="T60" fmla="*/ 97 w 473"/>
                <a:gd name="T61" fmla="*/ 181 h 465"/>
                <a:gd name="T62" fmla="*/ 376 w 473"/>
                <a:gd name="T63" fmla="*/ 370 h 465"/>
                <a:gd name="T64" fmla="*/ 111 w 473"/>
                <a:gd name="T65" fmla="*/ 370 h 465"/>
                <a:gd name="T66" fmla="*/ 111 w 473"/>
                <a:gd name="T67" fmla="*/ 342 h 465"/>
                <a:gd name="T68" fmla="*/ 376 w 473"/>
                <a:gd name="T69" fmla="*/ 342 h 465"/>
                <a:gd name="T70" fmla="*/ 376 w 473"/>
                <a:gd name="T71" fmla="*/ 370 h 465"/>
                <a:gd name="T72" fmla="*/ 376 w 473"/>
                <a:gd name="T73" fmla="*/ 304 h 465"/>
                <a:gd name="T74" fmla="*/ 111 w 473"/>
                <a:gd name="T75" fmla="*/ 304 h 465"/>
                <a:gd name="T76" fmla="*/ 111 w 473"/>
                <a:gd name="T77" fmla="*/ 275 h 465"/>
                <a:gd name="T78" fmla="*/ 376 w 473"/>
                <a:gd name="T79" fmla="*/ 275 h 465"/>
                <a:gd name="T80" fmla="*/ 376 w 473"/>
                <a:gd name="T81" fmla="*/ 30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3" h="465">
                  <a:moveTo>
                    <a:pt x="69" y="181"/>
                  </a:moveTo>
                  <a:lnTo>
                    <a:pt x="10" y="121"/>
                  </a:lnTo>
                  <a:lnTo>
                    <a:pt x="10" y="240"/>
                  </a:lnTo>
                  <a:lnTo>
                    <a:pt x="69" y="181"/>
                  </a:lnTo>
                  <a:close/>
                  <a:moveTo>
                    <a:pt x="464" y="98"/>
                  </a:moveTo>
                  <a:lnTo>
                    <a:pt x="445" y="0"/>
                  </a:lnTo>
                  <a:lnTo>
                    <a:pt x="0" y="81"/>
                  </a:lnTo>
                  <a:lnTo>
                    <a:pt x="85" y="166"/>
                  </a:lnTo>
                  <a:lnTo>
                    <a:pt x="464" y="98"/>
                  </a:lnTo>
                  <a:close/>
                  <a:moveTo>
                    <a:pt x="414" y="24"/>
                  </a:moveTo>
                  <a:lnTo>
                    <a:pt x="440" y="67"/>
                  </a:lnTo>
                  <a:lnTo>
                    <a:pt x="443" y="83"/>
                  </a:lnTo>
                  <a:lnTo>
                    <a:pt x="388" y="93"/>
                  </a:lnTo>
                  <a:lnTo>
                    <a:pt x="355" y="36"/>
                  </a:lnTo>
                  <a:lnTo>
                    <a:pt x="414" y="24"/>
                  </a:lnTo>
                  <a:close/>
                  <a:moveTo>
                    <a:pt x="291" y="45"/>
                  </a:moveTo>
                  <a:lnTo>
                    <a:pt x="324" y="105"/>
                  </a:lnTo>
                  <a:lnTo>
                    <a:pt x="265" y="117"/>
                  </a:lnTo>
                  <a:lnTo>
                    <a:pt x="232" y="57"/>
                  </a:lnTo>
                  <a:lnTo>
                    <a:pt x="291" y="45"/>
                  </a:lnTo>
                  <a:close/>
                  <a:moveTo>
                    <a:pt x="171" y="69"/>
                  </a:moveTo>
                  <a:lnTo>
                    <a:pt x="204" y="126"/>
                  </a:lnTo>
                  <a:lnTo>
                    <a:pt x="144" y="138"/>
                  </a:lnTo>
                  <a:lnTo>
                    <a:pt x="109" y="79"/>
                  </a:lnTo>
                  <a:lnTo>
                    <a:pt x="171" y="69"/>
                  </a:lnTo>
                  <a:close/>
                  <a:moveTo>
                    <a:pt x="97" y="181"/>
                  </a:moveTo>
                  <a:lnTo>
                    <a:pt x="10" y="268"/>
                  </a:lnTo>
                  <a:lnTo>
                    <a:pt x="10" y="465"/>
                  </a:lnTo>
                  <a:lnTo>
                    <a:pt x="473" y="465"/>
                  </a:lnTo>
                  <a:lnTo>
                    <a:pt x="473" y="181"/>
                  </a:lnTo>
                  <a:lnTo>
                    <a:pt x="97" y="181"/>
                  </a:lnTo>
                  <a:close/>
                  <a:moveTo>
                    <a:pt x="376" y="370"/>
                  </a:moveTo>
                  <a:lnTo>
                    <a:pt x="111" y="370"/>
                  </a:lnTo>
                  <a:lnTo>
                    <a:pt x="111" y="342"/>
                  </a:lnTo>
                  <a:lnTo>
                    <a:pt x="376" y="342"/>
                  </a:lnTo>
                  <a:lnTo>
                    <a:pt x="376" y="370"/>
                  </a:lnTo>
                  <a:close/>
                  <a:moveTo>
                    <a:pt x="376" y="304"/>
                  </a:moveTo>
                  <a:lnTo>
                    <a:pt x="111" y="304"/>
                  </a:lnTo>
                  <a:lnTo>
                    <a:pt x="111" y="275"/>
                  </a:lnTo>
                  <a:lnTo>
                    <a:pt x="376" y="275"/>
                  </a:lnTo>
                  <a:lnTo>
                    <a:pt x="376" y="3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112">
              <a:extLst>
                <a:ext uri="{FF2B5EF4-FFF2-40B4-BE49-F238E27FC236}">
                  <a16:creationId xmlns:a16="http://schemas.microsoft.com/office/drawing/2014/main" id="{8C79C008-EDCB-45F6-9D12-D4BA2FCBB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80850">
              <a:off x="4904703" y="4249179"/>
              <a:ext cx="750888" cy="74771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113">
              <a:extLst>
                <a:ext uri="{FF2B5EF4-FFF2-40B4-BE49-F238E27FC236}">
                  <a16:creationId xmlns:a16="http://schemas.microsoft.com/office/drawing/2014/main" id="{89782CFF-94D2-4567-8CA1-313FB1A81F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65638" y="997812"/>
              <a:ext cx="601663" cy="752475"/>
            </a:xfrm>
            <a:custGeom>
              <a:avLst/>
              <a:gdLst>
                <a:gd name="T0" fmla="*/ 143 w 160"/>
                <a:gd name="T1" fmla="*/ 0 h 200"/>
                <a:gd name="T2" fmla="*/ 16 w 160"/>
                <a:gd name="T3" fmla="*/ 0 h 200"/>
                <a:gd name="T4" fmla="*/ 0 w 160"/>
                <a:gd name="T5" fmla="*/ 17 h 200"/>
                <a:gd name="T6" fmla="*/ 0 w 160"/>
                <a:gd name="T7" fmla="*/ 183 h 200"/>
                <a:gd name="T8" fmla="*/ 16 w 160"/>
                <a:gd name="T9" fmla="*/ 200 h 200"/>
                <a:gd name="T10" fmla="*/ 143 w 160"/>
                <a:gd name="T11" fmla="*/ 200 h 200"/>
                <a:gd name="T12" fmla="*/ 160 w 160"/>
                <a:gd name="T13" fmla="*/ 183 h 200"/>
                <a:gd name="T14" fmla="*/ 160 w 160"/>
                <a:gd name="T15" fmla="*/ 17 h 200"/>
                <a:gd name="T16" fmla="*/ 143 w 160"/>
                <a:gd name="T17" fmla="*/ 0 h 200"/>
                <a:gd name="T18" fmla="*/ 78 w 160"/>
                <a:gd name="T19" fmla="*/ 193 h 200"/>
                <a:gd name="T20" fmla="*/ 68 w 160"/>
                <a:gd name="T21" fmla="*/ 183 h 200"/>
                <a:gd name="T22" fmla="*/ 78 w 160"/>
                <a:gd name="T23" fmla="*/ 173 h 200"/>
                <a:gd name="T24" fmla="*/ 88 w 160"/>
                <a:gd name="T25" fmla="*/ 183 h 200"/>
                <a:gd name="T26" fmla="*/ 78 w 160"/>
                <a:gd name="T27" fmla="*/ 193 h 200"/>
                <a:gd name="T28" fmla="*/ 148 w 160"/>
                <a:gd name="T29" fmla="*/ 164 h 200"/>
                <a:gd name="T30" fmla="*/ 12 w 160"/>
                <a:gd name="T31" fmla="*/ 164 h 200"/>
                <a:gd name="T32" fmla="*/ 12 w 160"/>
                <a:gd name="T33" fmla="*/ 12 h 200"/>
                <a:gd name="T34" fmla="*/ 148 w 160"/>
                <a:gd name="T35" fmla="*/ 12 h 200"/>
                <a:gd name="T36" fmla="*/ 148 w 160"/>
                <a:gd name="T37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00">
                  <a:moveTo>
                    <a:pt x="1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52" y="200"/>
                    <a:pt x="160" y="192"/>
                    <a:pt x="160" y="183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7"/>
                    <a:pt x="152" y="0"/>
                    <a:pt x="143" y="0"/>
                  </a:cubicBezTo>
                  <a:moveTo>
                    <a:pt x="78" y="193"/>
                  </a:moveTo>
                  <a:cubicBezTo>
                    <a:pt x="73" y="193"/>
                    <a:pt x="68" y="188"/>
                    <a:pt x="68" y="183"/>
                  </a:cubicBezTo>
                  <a:cubicBezTo>
                    <a:pt x="68" y="177"/>
                    <a:pt x="73" y="173"/>
                    <a:pt x="78" y="173"/>
                  </a:cubicBezTo>
                  <a:cubicBezTo>
                    <a:pt x="84" y="173"/>
                    <a:pt x="88" y="177"/>
                    <a:pt x="88" y="183"/>
                  </a:cubicBezTo>
                  <a:cubicBezTo>
                    <a:pt x="88" y="188"/>
                    <a:pt x="84" y="193"/>
                    <a:pt x="78" y="193"/>
                  </a:cubicBezTo>
                  <a:moveTo>
                    <a:pt x="148" y="164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8" y="12"/>
                    <a:pt x="148" y="12"/>
                    <a:pt x="148" y="12"/>
                  </a:cubicBezTo>
                  <a:lnTo>
                    <a:pt x="14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114">
              <a:extLst>
                <a:ext uri="{FF2B5EF4-FFF2-40B4-BE49-F238E27FC236}">
                  <a16:creationId xmlns:a16="http://schemas.microsoft.com/office/drawing/2014/main" id="{3AC3E247-05C2-4237-B097-D0E8C2B68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669559">
              <a:off x="2266840" y="3095065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124">
              <a:extLst>
                <a:ext uri="{FF2B5EF4-FFF2-40B4-BE49-F238E27FC236}">
                  <a16:creationId xmlns:a16="http://schemas.microsoft.com/office/drawing/2014/main" id="{4864236B-1C31-474A-96F6-085AE54712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36245">
              <a:off x="6966888" y="4093733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125">
              <a:extLst>
                <a:ext uri="{FF2B5EF4-FFF2-40B4-BE49-F238E27FC236}">
                  <a16:creationId xmlns:a16="http://schemas.microsoft.com/office/drawing/2014/main" id="{64788498-C0C7-4B9A-BAFC-37B37DE3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463989">
              <a:off x="10195748" y="1653787"/>
              <a:ext cx="511175" cy="752475"/>
            </a:xfrm>
            <a:custGeom>
              <a:avLst/>
              <a:gdLst>
                <a:gd name="T0" fmla="*/ 80 w 136"/>
                <a:gd name="T1" fmla="*/ 38 h 200"/>
                <a:gd name="T2" fmla="*/ 80 w 136"/>
                <a:gd name="T3" fmla="*/ 57 h 200"/>
                <a:gd name="T4" fmla="*/ 69 w 136"/>
                <a:gd name="T5" fmla="*/ 69 h 200"/>
                <a:gd name="T6" fmla="*/ 56 w 136"/>
                <a:gd name="T7" fmla="*/ 57 h 200"/>
                <a:gd name="T8" fmla="*/ 56 w 136"/>
                <a:gd name="T9" fmla="*/ 38 h 200"/>
                <a:gd name="T10" fmla="*/ 69 w 136"/>
                <a:gd name="T11" fmla="*/ 25 h 200"/>
                <a:gd name="T12" fmla="*/ 80 w 136"/>
                <a:gd name="T13" fmla="*/ 38 h 200"/>
                <a:gd name="T14" fmla="*/ 94 w 136"/>
                <a:gd name="T15" fmla="*/ 200 h 200"/>
                <a:gd name="T16" fmla="*/ 44 w 136"/>
                <a:gd name="T17" fmla="*/ 200 h 200"/>
                <a:gd name="T18" fmla="*/ 0 w 136"/>
                <a:gd name="T19" fmla="*/ 157 h 200"/>
                <a:gd name="T20" fmla="*/ 0 w 136"/>
                <a:gd name="T21" fmla="*/ 44 h 200"/>
                <a:gd name="T22" fmla="*/ 44 w 136"/>
                <a:gd name="T23" fmla="*/ 0 h 200"/>
                <a:gd name="T24" fmla="*/ 60 w 136"/>
                <a:gd name="T25" fmla="*/ 0 h 200"/>
                <a:gd name="T26" fmla="*/ 60 w 136"/>
                <a:gd name="T27" fmla="*/ 20 h 200"/>
                <a:gd name="T28" fmla="*/ 48 w 136"/>
                <a:gd name="T29" fmla="*/ 38 h 200"/>
                <a:gd name="T30" fmla="*/ 48 w 136"/>
                <a:gd name="T31" fmla="*/ 57 h 200"/>
                <a:gd name="T32" fmla="*/ 60 w 136"/>
                <a:gd name="T33" fmla="*/ 74 h 200"/>
                <a:gd name="T34" fmla="*/ 60 w 136"/>
                <a:gd name="T35" fmla="*/ 88 h 200"/>
                <a:gd name="T36" fmla="*/ 76 w 136"/>
                <a:gd name="T37" fmla="*/ 88 h 200"/>
                <a:gd name="T38" fmla="*/ 76 w 136"/>
                <a:gd name="T39" fmla="*/ 74 h 200"/>
                <a:gd name="T40" fmla="*/ 88 w 136"/>
                <a:gd name="T41" fmla="*/ 57 h 200"/>
                <a:gd name="T42" fmla="*/ 88 w 136"/>
                <a:gd name="T43" fmla="*/ 38 h 200"/>
                <a:gd name="T44" fmla="*/ 76 w 136"/>
                <a:gd name="T45" fmla="*/ 20 h 200"/>
                <a:gd name="T46" fmla="*/ 76 w 136"/>
                <a:gd name="T47" fmla="*/ 0 h 200"/>
                <a:gd name="T48" fmla="*/ 94 w 136"/>
                <a:gd name="T49" fmla="*/ 0 h 200"/>
                <a:gd name="T50" fmla="*/ 136 w 136"/>
                <a:gd name="T51" fmla="*/ 44 h 200"/>
                <a:gd name="T52" fmla="*/ 136 w 136"/>
                <a:gd name="T53" fmla="*/ 157 h 200"/>
                <a:gd name="T54" fmla="*/ 94 w 136"/>
                <a:gd name="T5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6" h="200">
                  <a:moveTo>
                    <a:pt x="80" y="38"/>
                  </a:moveTo>
                  <a:cubicBezTo>
                    <a:pt x="80" y="57"/>
                    <a:pt x="80" y="57"/>
                    <a:pt x="80" y="57"/>
                  </a:cubicBezTo>
                  <a:cubicBezTo>
                    <a:pt x="80" y="64"/>
                    <a:pt x="76" y="69"/>
                    <a:pt x="69" y="69"/>
                  </a:cubicBezTo>
                  <a:cubicBezTo>
                    <a:pt x="62" y="69"/>
                    <a:pt x="56" y="64"/>
                    <a:pt x="56" y="57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1"/>
                    <a:pt x="62" y="25"/>
                    <a:pt x="69" y="25"/>
                  </a:cubicBezTo>
                  <a:cubicBezTo>
                    <a:pt x="76" y="25"/>
                    <a:pt x="80" y="31"/>
                    <a:pt x="80" y="38"/>
                  </a:cubicBezTo>
                  <a:close/>
                  <a:moveTo>
                    <a:pt x="94" y="200"/>
                  </a:moveTo>
                  <a:cubicBezTo>
                    <a:pt x="44" y="200"/>
                    <a:pt x="44" y="200"/>
                    <a:pt x="44" y="200"/>
                  </a:cubicBezTo>
                  <a:cubicBezTo>
                    <a:pt x="20" y="200"/>
                    <a:pt x="0" y="181"/>
                    <a:pt x="0" y="15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3" y="23"/>
                    <a:pt x="48" y="30"/>
                    <a:pt x="48" y="3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65"/>
                    <a:pt x="53" y="72"/>
                    <a:pt x="60" y="74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83" y="72"/>
                    <a:pt x="88" y="65"/>
                    <a:pt x="88" y="57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0"/>
                    <a:pt x="83" y="23"/>
                    <a:pt x="76" y="2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18" y="0"/>
                    <a:pt x="136" y="20"/>
                    <a:pt x="136" y="44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81"/>
                    <a:pt x="118" y="200"/>
                    <a:pt x="94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7ED1033F-59B4-4F94-A840-AEB8846CBA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968536">
              <a:off x="11364899" y="904585"/>
              <a:ext cx="754483" cy="708323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EAE8D6F1-1459-4839-9580-340EFD16623A}"/>
                </a:ext>
              </a:extLst>
            </p:cNvPr>
            <p:cNvSpPr>
              <a:spLocks/>
            </p:cNvSpPr>
            <p:nvPr userDrawn="1"/>
          </p:nvSpPr>
          <p:spPr bwMode="auto">
            <a:xfrm rot="6110587">
              <a:off x="3914384" y="11279"/>
              <a:ext cx="544512" cy="749300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B7B16FDF-9E33-4C4D-B829-668B87F966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859567">
              <a:off x="10311362" y="547581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88">
              <a:extLst>
                <a:ext uri="{FF2B5EF4-FFF2-40B4-BE49-F238E27FC236}">
                  <a16:creationId xmlns:a16="http://schemas.microsoft.com/office/drawing/2014/main" id="{AC3F1791-BFAD-4617-9EE9-A51868C24F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080229">
              <a:off x="1723533" y="2626350"/>
              <a:ext cx="593375" cy="567235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71" name="Group 4">
              <a:extLst>
                <a:ext uri="{FF2B5EF4-FFF2-40B4-BE49-F238E27FC236}">
                  <a16:creationId xmlns:a16="http://schemas.microsoft.com/office/drawing/2014/main" id="{096C314F-C137-4359-A5B9-696E8900E4B6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0193509">
              <a:off x="11298631" y="3800225"/>
              <a:ext cx="542757" cy="1014720"/>
              <a:chOff x="2490" y="1429"/>
              <a:chExt cx="782" cy="1462"/>
            </a:xfrm>
            <a:grpFill/>
          </p:grpSpPr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F48A6374-1949-4F64-BE01-87F6EAC527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9" name="Freeform 6">
                <a:extLst>
                  <a:ext uri="{FF2B5EF4-FFF2-40B4-BE49-F238E27FC236}">
                    <a16:creationId xmlns:a16="http://schemas.microsoft.com/office/drawing/2014/main" id="{67426B65-E6CD-461E-8307-025AC81E9F5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2" name="Group 4">
              <a:extLst>
                <a:ext uri="{FF2B5EF4-FFF2-40B4-BE49-F238E27FC236}">
                  <a16:creationId xmlns:a16="http://schemas.microsoft.com/office/drawing/2014/main" id="{3081BE46-5EC8-45EC-B5F4-B12B7F341AD6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112827">
              <a:off x="5409433" y="3249254"/>
              <a:ext cx="542757" cy="1014720"/>
              <a:chOff x="2490" y="1429"/>
              <a:chExt cx="782" cy="1462"/>
            </a:xfrm>
            <a:grpFill/>
          </p:grpSpPr>
          <p:sp>
            <p:nvSpPr>
              <p:cNvPr id="166" name="Freeform 5">
                <a:extLst>
                  <a:ext uri="{FF2B5EF4-FFF2-40B4-BE49-F238E27FC236}">
                    <a16:creationId xmlns:a16="http://schemas.microsoft.com/office/drawing/2014/main" id="{0883EBF8-9A7D-4A84-8381-CEE2A0BE0A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7" name="Freeform 6">
                <a:extLst>
                  <a:ext uri="{FF2B5EF4-FFF2-40B4-BE49-F238E27FC236}">
                    <a16:creationId xmlns:a16="http://schemas.microsoft.com/office/drawing/2014/main" id="{4ACE8D92-4954-43EF-B917-1521A634621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D4232456-1574-4E7C-97F8-5904A9BE8C74}"/>
                </a:ext>
              </a:extLst>
            </p:cNvPr>
            <p:cNvGrpSpPr/>
            <p:nvPr userDrawn="1"/>
          </p:nvGrpSpPr>
          <p:grpSpPr>
            <a:xfrm rot="3686359">
              <a:off x="1675391" y="1798715"/>
              <a:ext cx="430997" cy="1230792"/>
              <a:chOff x="9469654" y="2159644"/>
              <a:chExt cx="752475" cy="2148831"/>
            </a:xfrm>
            <a:grpFill/>
          </p:grpSpPr>
          <p:sp>
            <p:nvSpPr>
              <p:cNvPr id="163" name="Freeform 11">
                <a:extLst>
                  <a:ext uri="{FF2B5EF4-FFF2-40B4-BE49-F238E27FC236}">
                    <a16:creationId xmlns:a16="http://schemas.microsoft.com/office/drawing/2014/main" id="{4E9D70A5-E131-4B22-9FFF-C9523F7A7E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0DF628A6-537D-4E98-8DD8-B603CEB5B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5" name="任意多边形 169">
                <a:extLst>
                  <a:ext uri="{FF2B5EF4-FFF2-40B4-BE49-F238E27FC236}">
                    <a16:creationId xmlns:a16="http://schemas.microsoft.com/office/drawing/2014/main" id="{BD347BA9-C807-4AA5-8033-2354D514EB01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B0CB0EB0-0D3F-4E26-A1D6-84D3CF6AE678}"/>
                </a:ext>
              </a:extLst>
            </p:cNvPr>
            <p:cNvGrpSpPr/>
            <p:nvPr userDrawn="1"/>
          </p:nvGrpSpPr>
          <p:grpSpPr>
            <a:xfrm rot="14625855">
              <a:off x="9103382" y="5494084"/>
              <a:ext cx="428290" cy="1223063"/>
              <a:chOff x="9469654" y="2159644"/>
              <a:chExt cx="752475" cy="2148831"/>
            </a:xfrm>
            <a:grpFill/>
          </p:grpSpPr>
          <p:sp>
            <p:nvSpPr>
              <p:cNvPr id="160" name="Freeform 11">
                <a:extLst>
                  <a:ext uri="{FF2B5EF4-FFF2-40B4-BE49-F238E27FC236}">
                    <a16:creationId xmlns:a16="http://schemas.microsoft.com/office/drawing/2014/main" id="{91D71D5A-E14D-4887-A8C8-FEC41E0649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1" name="Freeform 14">
                <a:extLst>
                  <a:ext uri="{FF2B5EF4-FFF2-40B4-BE49-F238E27FC236}">
                    <a16:creationId xmlns:a16="http://schemas.microsoft.com/office/drawing/2014/main" id="{A0A7546B-E1EC-493D-BDA4-BD5C498379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2" name="任意多边形 166">
                <a:extLst>
                  <a:ext uri="{FF2B5EF4-FFF2-40B4-BE49-F238E27FC236}">
                    <a16:creationId xmlns:a16="http://schemas.microsoft.com/office/drawing/2014/main" id="{3104842B-C2F7-4ED8-AC06-16BBF819E96C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35">
              <a:extLst>
                <a:ext uri="{FF2B5EF4-FFF2-40B4-BE49-F238E27FC236}">
                  <a16:creationId xmlns:a16="http://schemas.microsoft.com/office/drawing/2014/main" id="{99C9C3D2-F603-4363-8D0C-F4A783347F81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19202932">
              <a:off x="8590908" y="-129566"/>
              <a:ext cx="1185863" cy="1506538"/>
              <a:chOff x="2503" y="1682"/>
              <a:chExt cx="747" cy="949"/>
            </a:xfrm>
            <a:grpFill/>
          </p:grpSpPr>
          <p:sp>
            <p:nvSpPr>
              <p:cNvPr id="157" name="Oval 36">
                <a:extLst>
                  <a:ext uri="{FF2B5EF4-FFF2-40B4-BE49-F238E27FC236}">
                    <a16:creationId xmlns:a16="http://schemas.microsoft.com/office/drawing/2014/main" id="{F4E10F5B-A27A-4C28-8986-C8B7AF9151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594" y="2474"/>
                <a:ext cx="140" cy="14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8" name="Freeform 37">
                <a:extLst>
                  <a:ext uri="{FF2B5EF4-FFF2-40B4-BE49-F238E27FC236}">
                    <a16:creationId xmlns:a16="http://schemas.microsoft.com/office/drawing/2014/main" id="{A2FCF606-0EB1-4E66-A13C-508B8D5F13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58" y="2262"/>
                <a:ext cx="379" cy="369"/>
              </a:xfrm>
              <a:custGeom>
                <a:avLst/>
                <a:gdLst>
                  <a:gd name="T0" fmla="*/ 46 w 159"/>
                  <a:gd name="T1" fmla="*/ 152 h 155"/>
                  <a:gd name="T2" fmla="*/ 2 w 159"/>
                  <a:gd name="T3" fmla="*/ 107 h 155"/>
                  <a:gd name="T4" fmla="*/ 8 w 159"/>
                  <a:gd name="T5" fmla="*/ 30 h 155"/>
                  <a:gd name="T6" fmla="*/ 30 w 159"/>
                  <a:gd name="T7" fmla="*/ 30 h 155"/>
                  <a:gd name="T8" fmla="*/ 34 w 159"/>
                  <a:gd name="T9" fmla="*/ 89 h 155"/>
                  <a:gd name="T10" fmla="*/ 91 w 159"/>
                  <a:gd name="T11" fmla="*/ 89 h 155"/>
                  <a:gd name="T12" fmla="*/ 83 w 159"/>
                  <a:gd name="T13" fmla="*/ 61 h 155"/>
                  <a:gd name="T14" fmla="*/ 97 w 159"/>
                  <a:gd name="T15" fmla="*/ 26 h 155"/>
                  <a:gd name="T16" fmla="*/ 147 w 159"/>
                  <a:gd name="T17" fmla="*/ 0 h 155"/>
                  <a:gd name="T18" fmla="*/ 159 w 159"/>
                  <a:gd name="T19" fmla="*/ 18 h 155"/>
                  <a:gd name="T20" fmla="*/ 124 w 159"/>
                  <a:gd name="T21" fmla="*/ 53 h 155"/>
                  <a:gd name="T22" fmla="*/ 137 w 159"/>
                  <a:gd name="T23" fmla="*/ 79 h 155"/>
                  <a:gd name="T24" fmla="*/ 141 w 159"/>
                  <a:gd name="T25" fmla="*/ 122 h 155"/>
                  <a:gd name="T26" fmla="*/ 46 w 159"/>
                  <a:gd name="T27" fmla="*/ 15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9" h="155">
                    <a:moveTo>
                      <a:pt x="46" y="152"/>
                    </a:moveTo>
                    <a:cubicBezTo>
                      <a:pt x="22" y="151"/>
                      <a:pt x="0" y="145"/>
                      <a:pt x="2" y="107"/>
                    </a:cubicBezTo>
                    <a:cubicBezTo>
                      <a:pt x="4" y="72"/>
                      <a:pt x="8" y="30"/>
                      <a:pt x="8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74" y="39"/>
                      <a:pt x="97" y="26"/>
                    </a:cubicBezTo>
                    <a:cubicBezTo>
                      <a:pt x="121" y="13"/>
                      <a:pt x="147" y="0"/>
                      <a:pt x="147" y="0"/>
                    </a:cubicBezTo>
                    <a:cubicBezTo>
                      <a:pt x="159" y="18"/>
                      <a:pt x="159" y="18"/>
                      <a:pt x="159" y="18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4" y="53"/>
                      <a:pt x="131" y="65"/>
                      <a:pt x="137" y="79"/>
                    </a:cubicBezTo>
                    <a:cubicBezTo>
                      <a:pt x="143" y="91"/>
                      <a:pt x="147" y="104"/>
                      <a:pt x="141" y="122"/>
                    </a:cubicBezTo>
                    <a:cubicBezTo>
                      <a:pt x="130" y="155"/>
                      <a:pt x="76" y="153"/>
                      <a:pt x="46" y="1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9" name="Freeform 38">
                <a:extLst>
                  <a:ext uri="{FF2B5EF4-FFF2-40B4-BE49-F238E27FC236}">
                    <a16:creationId xmlns:a16="http://schemas.microsoft.com/office/drawing/2014/main" id="{309A3531-E5BA-4A83-BC1C-5E414C89011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03" y="1682"/>
                <a:ext cx="747" cy="578"/>
              </a:xfrm>
              <a:custGeom>
                <a:avLst/>
                <a:gdLst>
                  <a:gd name="T0" fmla="*/ 288 w 313"/>
                  <a:gd name="T1" fmla="*/ 109 h 243"/>
                  <a:gd name="T2" fmla="*/ 264 w 313"/>
                  <a:gd name="T3" fmla="*/ 120 h 243"/>
                  <a:gd name="T4" fmla="*/ 287 w 313"/>
                  <a:gd name="T5" fmla="*/ 47 h 243"/>
                  <a:gd name="T6" fmla="*/ 292 w 313"/>
                  <a:gd name="T7" fmla="*/ 34 h 243"/>
                  <a:gd name="T8" fmla="*/ 5 w 313"/>
                  <a:gd name="T9" fmla="*/ 34 h 243"/>
                  <a:gd name="T10" fmla="*/ 11 w 313"/>
                  <a:gd name="T11" fmla="*/ 46 h 243"/>
                  <a:gd name="T12" fmla="*/ 32 w 313"/>
                  <a:gd name="T13" fmla="*/ 64 h 243"/>
                  <a:gd name="T14" fmla="*/ 12 w 313"/>
                  <a:gd name="T15" fmla="*/ 78 h 243"/>
                  <a:gd name="T16" fmla="*/ 20 w 313"/>
                  <a:gd name="T17" fmla="*/ 164 h 243"/>
                  <a:gd name="T18" fmla="*/ 39 w 313"/>
                  <a:gd name="T19" fmla="*/ 195 h 243"/>
                  <a:gd name="T20" fmla="*/ 46 w 313"/>
                  <a:gd name="T21" fmla="*/ 165 h 243"/>
                  <a:gd name="T22" fmla="*/ 52 w 313"/>
                  <a:gd name="T23" fmla="*/ 195 h 243"/>
                  <a:gd name="T24" fmla="*/ 71 w 313"/>
                  <a:gd name="T25" fmla="*/ 151 h 243"/>
                  <a:gd name="T26" fmla="*/ 43 w 313"/>
                  <a:gd name="T27" fmla="*/ 78 h 243"/>
                  <a:gd name="T28" fmla="*/ 42 w 313"/>
                  <a:gd name="T29" fmla="*/ 67 h 243"/>
                  <a:gd name="T30" fmla="*/ 38 w 313"/>
                  <a:gd name="T31" fmla="*/ 37 h 243"/>
                  <a:gd name="T32" fmla="*/ 154 w 313"/>
                  <a:gd name="T33" fmla="*/ 19 h 243"/>
                  <a:gd name="T34" fmla="*/ 153 w 313"/>
                  <a:gd name="T35" fmla="*/ 170 h 243"/>
                  <a:gd name="T36" fmla="*/ 112 w 313"/>
                  <a:gd name="T37" fmla="*/ 238 h 243"/>
                  <a:gd name="T38" fmla="*/ 116 w 313"/>
                  <a:gd name="T39" fmla="*/ 217 h 243"/>
                  <a:gd name="T40" fmla="*/ 128 w 313"/>
                  <a:gd name="T41" fmla="*/ 216 h 243"/>
                  <a:gd name="T42" fmla="*/ 155 w 313"/>
                  <a:gd name="T43" fmla="*/ 243 h 243"/>
                  <a:gd name="T44" fmla="*/ 172 w 313"/>
                  <a:gd name="T45" fmla="*/ 243 h 243"/>
                  <a:gd name="T46" fmla="*/ 198 w 313"/>
                  <a:gd name="T47" fmla="*/ 216 h 243"/>
                  <a:gd name="T48" fmla="*/ 159 w 313"/>
                  <a:gd name="T49" fmla="*/ 170 h 243"/>
                  <a:gd name="T50" fmla="*/ 259 w 313"/>
                  <a:gd name="T51" fmla="*/ 36 h 243"/>
                  <a:gd name="T52" fmla="*/ 236 w 313"/>
                  <a:gd name="T53" fmla="*/ 120 h 243"/>
                  <a:gd name="T54" fmla="*/ 214 w 313"/>
                  <a:gd name="T55" fmla="*/ 174 h 243"/>
                  <a:gd name="T56" fmla="*/ 241 w 313"/>
                  <a:gd name="T57" fmla="*/ 164 h 243"/>
                  <a:gd name="T58" fmla="*/ 263 w 313"/>
                  <a:gd name="T59" fmla="*/ 159 h 243"/>
                  <a:gd name="T60" fmla="*/ 297 w 313"/>
                  <a:gd name="T61" fmla="*/ 174 h 243"/>
                  <a:gd name="T62" fmla="*/ 313 w 313"/>
                  <a:gd name="T63" fmla="*/ 129 h 243"/>
                  <a:gd name="T64" fmla="*/ 32 w 313"/>
                  <a:gd name="T65" fmla="*/ 70 h 243"/>
                  <a:gd name="T66" fmla="*/ 35 w 313"/>
                  <a:gd name="T67" fmla="*/ 73 h 243"/>
                  <a:gd name="T68" fmla="*/ 32 w 313"/>
                  <a:gd name="T69" fmla="*/ 75 h 243"/>
                  <a:gd name="T70" fmla="*/ 124 w 313"/>
                  <a:gd name="T71" fmla="*/ 194 h 243"/>
                  <a:gd name="T72" fmla="*/ 124 w 313"/>
                  <a:gd name="T73" fmla="*/ 190 h 243"/>
                  <a:gd name="T74" fmla="*/ 124 w 313"/>
                  <a:gd name="T75" fmla="*/ 194 h 243"/>
                  <a:gd name="T76" fmla="*/ 279 w 313"/>
                  <a:gd name="T77" fmla="*/ 126 h 243"/>
                  <a:gd name="T78" fmla="*/ 284 w 313"/>
                  <a:gd name="T79" fmla="*/ 126 h 243"/>
                  <a:gd name="T80" fmla="*/ 296 w 313"/>
                  <a:gd name="T81" fmla="*/ 129 h 243"/>
                  <a:gd name="T82" fmla="*/ 296 w 313"/>
                  <a:gd name="T83" fmla="*/ 124 h 243"/>
                  <a:gd name="T84" fmla="*/ 296 w 313"/>
                  <a:gd name="T85" fmla="*/ 129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3" h="243">
                    <a:moveTo>
                      <a:pt x="313" y="129"/>
                    </a:moveTo>
                    <a:cubicBezTo>
                      <a:pt x="313" y="114"/>
                      <a:pt x="300" y="109"/>
                      <a:pt x="288" y="109"/>
                    </a:cubicBezTo>
                    <a:cubicBezTo>
                      <a:pt x="269" y="109"/>
                      <a:pt x="264" y="120"/>
                      <a:pt x="264" y="120"/>
                    </a:cubicBezTo>
                    <a:cubicBezTo>
                      <a:pt x="264" y="120"/>
                      <a:pt x="264" y="120"/>
                      <a:pt x="264" y="120"/>
                    </a:cubicBezTo>
                    <a:cubicBezTo>
                      <a:pt x="264" y="38"/>
                      <a:pt x="264" y="38"/>
                      <a:pt x="264" y="38"/>
                    </a:cubicBezTo>
                    <a:cubicBezTo>
                      <a:pt x="272" y="40"/>
                      <a:pt x="279" y="43"/>
                      <a:pt x="287" y="47"/>
                    </a:cubicBezTo>
                    <a:cubicBezTo>
                      <a:pt x="291" y="48"/>
                      <a:pt x="295" y="46"/>
                      <a:pt x="296" y="43"/>
                    </a:cubicBezTo>
                    <a:cubicBezTo>
                      <a:pt x="298" y="39"/>
                      <a:pt x="296" y="35"/>
                      <a:pt x="292" y="34"/>
                    </a:cubicBezTo>
                    <a:cubicBezTo>
                      <a:pt x="214" y="0"/>
                      <a:pt x="140" y="2"/>
                      <a:pt x="92" y="10"/>
                    </a:cubicBezTo>
                    <a:cubicBezTo>
                      <a:pt x="40" y="18"/>
                      <a:pt x="7" y="33"/>
                      <a:pt x="5" y="34"/>
                    </a:cubicBezTo>
                    <a:cubicBezTo>
                      <a:pt x="2" y="36"/>
                      <a:pt x="0" y="40"/>
                      <a:pt x="2" y="43"/>
                    </a:cubicBezTo>
                    <a:cubicBezTo>
                      <a:pt x="4" y="47"/>
                      <a:pt x="8" y="48"/>
                      <a:pt x="11" y="46"/>
                    </a:cubicBezTo>
                    <a:cubicBezTo>
                      <a:pt x="11" y="46"/>
                      <a:pt x="19" y="43"/>
                      <a:pt x="32" y="38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27" y="65"/>
                      <a:pt x="26" y="69"/>
                      <a:pt x="22" y="70"/>
                    </a:cubicBezTo>
                    <a:cubicBezTo>
                      <a:pt x="18" y="72"/>
                      <a:pt x="12" y="73"/>
                      <a:pt x="12" y="78"/>
                    </a:cubicBezTo>
                    <a:cubicBezTo>
                      <a:pt x="13" y="85"/>
                      <a:pt x="20" y="85"/>
                      <a:pt x="26" y="85"/>
                    </a:cubicBezTo>
                    <a:cubicBezTo>
                      <a:pt x="26" y="85"/>
                      <a:pt x="25" y="124"/>
                      <a:pt x="20" y="164"/>
                    </a:cubicBezTo>
                    <a:cubicBezTo>
                      <a:pt x="15" y="195"/>
                      <a:pt x="15" y="195"/>
                      <a:pt x="15" y="195"/>
                    </a:cubicBezTo>
                    <a:cubicBezTo>
                      <a:pt x="39" y="195"/>
                      <a:pt x="39" y="195"/>
                      <a:pt x="39" y="19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8" y="165"/>
                      <a:pt x="46" y="165"/>
                    </a:cubicBezTo>
                    <a:cubicBezTo>
                      <a:pt x="52" y="165"/>
                      <a:pt x="52" y="173"/>
                      <a:pt x="52" y="177"/>
                    </a:cubicBezTo>
                    <a:cubicBezTo>
                      <a:pt x="52" y="195"/>
                      <a:pt x="52" y="195"/>
                      <a:pt x="52" y="195"/>
                    </a:cubicBezTo>
                    <a:cubicBezTo>
                      <a:pt x="79" y="195"/>
                      <a:pt x="79" y="195"/>
                      <a:pt x="79" y="195"/>
                    </a:cubicBezTo>
                    <a:cubicBezTo>
                      <a:pt x="79" y="195"/>
                      <a:pt x="81" y="167"/>
                      <a:pt x="71" y="151"/>
                    </a:cubicBezTo>
                    <a:cubicBezTo>
                      <a:pt x="61" y="133"/>
                      <a:pt x="44" y="125"/>
                      <a:pt x="43" y="104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3" y="78"/>
                      <a:pt x="52" y="80"/>
                      <a:pt x="55" y="70"/>
                    </a:cubicBezTo>
                    <a:cubicBezTo>
                      <a:pt x="55" y="70"/>
                      <a:pt x="49" y="63"/>
                      <a:pt x="42" y="67"/>
                    </a:cubicBezTo>
                    <a:cubicBezTo>
                      <a:pt x="42" y="67"/>
                      <a:pt x="40" y="65"/>
                      <a:pt x="38" y="64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52" y="32"/>
                      <a:pt x="71" y="27"/>
                      <a:pt x="95" y="23"/>
                    </a:cubicBezTo>
                    <a:cubicBezTo>
                      <a:pt x="112" y="21"/>
                      <a:pt x="132" y="19"/>
                      <a:pt x="154" y="19"/>
                    </a:cubicBezTo>
                    <a:cubicBezTo>
                      <a:pt x="154" y="170"/>
                      <a:pt x="154" y="170"/>
                      <a:pt x="154" y="170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25" y="170"/>
                      <a:pt x="114" y="186"/>
                      <a:pt x="114" y="186"/>
                    </a:cubicBezTo>
                    <a:cubicBezTo>
                      <a:pt x="93" y="212"/>
                      <a:pt x="112" y="238"/>
                      <a:pt x="112" y="238"/>
                    </a:cubicBezTo>
                    <a:cubicBezTo>
                      <a:pt x="119" y="235"/>
                      <a:pt x="119" y="235"/>
                      <a:pt x="119" y="235"/>
                    </a:cubicBezTo>
                    <a:cubicBezTo>
                      <a:pt x="119" y="235"/>
                      <a:pt x="114" y="226"/>
                      <a:pt x="116" y="217"/>
                    </a:cubicBezTo>
                    <a:cubicBezTo>
                      <a:pt x="117" y="206"/>
                      <a:pt x="123" y="207"/>
                      <a:pt x="123" y="207"/>
                    </a:cubicBezTo>
                    <a:cubicBezTo>
                      <a:pt x="129" y="206"/>
                      <a:pt x="128" y="216"/>
                      <a:pt x="128" y="216"/>
                    </a:cubicBezTo>
                    <a:cubicBezTo>
                      <a:pt x="128" y="243"/>
                      <a:pt x="128" y="243"/>
                      <a:pt x="128" y="243"/>
                    </a:cubicBezTo>
                    <a:cubicBezTo>
                      <a:pt x="155" y="243"/>
                      <a:pt x="155" y="243"/>
                      <a:pt x="155" y="243"/>
                    </a:cubicBezTo>
                    <a:cubicBezTo>
                      <a:pt x="155" y="243"/>
                      <a:pt x="154" y="231"/>
                      <a:pt x="163" y="231"/>
                    </a:cubicBezTo>
                    <a:cubicBezTo>
                      <a:pt x="163" y="231"/>
                      <a:pt x="172" y="229"/>
                      <a:pt x="172" y="243"/>
                    </a:cubicBezTo>
                    <a:cubicBezTo>
                      <a:pt x="198" y="242"/>
                      <a:pt x="198" y="242"/>
                      <a:pt x="198" y="242"/>
                    </a:cubicBezTo>
                    <a:cubicBezTo>
                      <a:pt x="198" y="242"/>
                      <a:pt x="198" y="224"/>
                      <a:pt x="198" y="216"/>
                    </a:cubicBezTo>
                    <a:cubicBezTo>
                      <a:pt x="198" y="206"/>
                      <a:pt x="196" y="198"/>
                      <a:pt x="196" y="198"/>
                    </a:cubicBezTo>
                    <a:cubicBezTo>
                      <a:pt x="190" y="177"/>
                      <a:pt x="170" y="172"/>
                      <a:pt x="159" y="170"/>
                    </a:cubicBezTo>
                    <a:cubicBezTo>
                      <a:pt x="159" y="19"/>
                      <a:pt x="159" y="19"/>
                      <a:pt x="159" y="19"/>
                    </a:cubicBezTo>
                    <a:cubicBezTo>
                      <a:pt x="189" y="20"/>
                      <a:pt x="223" y="24"/>
                      <a:pt x="259" y="36"/>
                    </a:cubicBezTo>
                    <a:cubicBezTo>
                      <a:pt x="259" y="120"/>
                      <a:pt x="259" y="120"/>
                      <a:pt x="259" y="120"/>
                    </a:cubicBezTo>
                    <a:cubicBezTo>
                      <a:pt x="236" y="120"/>
                      <a:pt x="236" y="120"/>
                      <a:pt x="236" y="120"/>
                    </a:cubicBezTo>
                    <a:cubicBezTo>
                      <a:pt x="236" y="120"/>
                      <a:pt x="214" y="120"/>
                      <a:pt x="214" y="145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44" y="174"/>
                      <a:pt x="244" y="174"/>
                      <a:pt x="244" y="174"/>
                    </a:cubicBezTo>
                    <a:cubicBezTo>
                      <a:pt x="244" y="174"/>
                      <a:pt x="241" y="169"/>
                      <a:pt x="241" y="164"/>
                    </a:cubicBezTo>
                    <a:cubicBezTo>
                      <a:pt x="241" y="161"/>
                      <a:pt x="242" y="159"/>
                      <a:pt x="246" y="159"/>
                    </a:cubicBezTo>
                    <a:cubicBezTo>
                      <a:pt x="263" y="159"/>
                      <a:pt x="263" y="159"/>
                      <a:pt x="263" y="159"/>
                    </a:cubicBezTo>
                    <a:cubicBezTo>
                      <a:pt x="263" y="174"/>
                      <a:pt x="263" y="174"/>
                      <a:pt x="263" y="174"/>
                    </a:cubicBezTo>
                    <a:cubicBezTo>
                      <a:pt x="297" y="174"/>
                      <a:pt x="297" y="174"/>
                      <a:pt x="297" y="174"/>
                    </a:cubicBezTo>
                    <a:cubicBezTo>
                      <a:pt x="297" y="174"/>
                      <a:pt x="289" y="163"/>
                      <a:pt x="289" y="151"/>
                    </a:cubicBezTo>
                    <a:cubicBezTo>
                      <a:pt x="299" y="151"/>
                      <a:pt x="313" y="147"/>
                      <a:pt x="313" y="129"/>
                    </a:cubicBezTo>
                    <a:close/>
                    <a:moveTo>
                      <a:pt x="30" y="73"/>
                    </a:moveTo>
                    <a:cubicBezTo>
                      <a:pt x="30" y="71"/>
                      <a:pt x="31" y="71"/>
                      <a:pt x="32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4" y="70"/>
                      <a:pt x="35" y="71"/>
                      <a:pt x="35" y="73"/>
                    </a:cubicBezTo>
                    <a:cubicBezTo>
                      <a:pt x="35" y="74"/>
                      <a:pt x="34" y="75"/>
                      <a:pt x="32" y="75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31" y="74"/>
                      <a:pt x="30" y="74"/>
                      <a:pt x="30" y="73"/>
                    </a:cubicBezTo>
                    <a:close/>
                    <a:moveTo>
                      <a:pt x="124" y="194"/>
                    </a:moveTo>
                    <a:cubicBezTo>
                      <a:pt x="123" y="194"/>
                      <a:pt x="122" y="193"/>
                      <a:pt x="122" y="192"/>
                    </a:cubicBezTo>
                    <a:cubicBezTo>
                      <a:pt x="122" y="191"/>
                      <a:pt x="123" y="190"/>
                      <a:pt x="124" y="190"/>
                    </a:cubicBezTo>
                    <a:cubicBezTo>
                      <a:pt x="126" y="190"/>
                      <a:pt x="127" y="191"/>
                      <a:pt x="127" y="192"/>
                    </a:cubicBezTo>
                    <a:cubicBezTo>
                      <a:pt x="127" y="193"/>
                      <a:pt x="126" y="194"/>
                      <a:pt x="124" y="194"/>
                    </a:cubicBezTo>
                    <a:close/>
                    <a:moveTo>
                      <a:pt x="281" y="129"/>
                    </a:moveTo>
                    <a:cubicBezTo>
                      <a:pt x="280" y="129"/>
                      <a:pt x="279" y="128"/>
                      <a:pt x="279" y="126"/>
                    </a:cubicBezTo>
                    <a:cubicBezTo>
                      <a:pt x="279" y="125"/>
                      <a:pt x="280" y="124"/>
                      <a:pt x="281" y="124"/>
                    </a:cubicBezTo>
                    <a:cubicBezTo>
                      <a:pt x="283" y="124"/>
                      <a:pt x="284" y="125"/>
                      <a:pt x="284" y="126"/>
                    </a:cubicBezTo>
                    <a:cubicBezTo>
                      <a:pt x="284" y="128"/>
                      <a:pt x="283" y="129"/>
                      <a:pt x="281" y="129"/>
                    </a:cubicBezTo>
                    <a:close/>
                    <a:moveTo>
                      <a:pt x="296" y="129"/>
                    </a:moveTo>
                    <a:cubicBezTo>
                      <a:pt x="295" y="129"/>
                      <a:pt x="294" y="128"/>
                      <a:pt x="294" y="126"/>
                    </a:cubicBezTo>
                    <a:cubicBezTo>
                      <a:pt x="294" y="125"/>
                      <a:pt x="295" y="124"/>
                      <a:pt x="296" y="124"/>
                    </a:cubicBezTo>
                    <a:cubicBezTo>
                      <a:pt x="297" y="124"/>
                      <a:pt x="298" y="125"/>
                      <a:pt x="298" y="126"/>
                    </a:cubicBezTo>
                    <a:cubicBezTo>
                      <a:pt x="298" y="128"/>
                      <a:pt x="297" y="129"/>
                      <a:pt x="296" y="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44DEA00-8DA8-4803-AE43-F9240CF26068}"/>
                </a:ext>
              </a:extLst>
            </p:cNvPr>
            <p:cNvGrpSpPr/>
            <p:nvPr userDrawn="1"/>
          </p:nvGrpSpPr>
          <p:grpSpPr>
            <a:xfrm rot="670385">
              <a:off x="7868779" y="4732314"/>
              <a:ext cx="282094" cy="805573"/>
              <a:chOff x="9469654" y="2159644"/>
              <a:chExt cx="752475" cy="2148831"/>
            </a:xfrm>
            <a:grpFill/>
          </p:grpSpPr>
          <p:sp>
            <p:nvSpPr>
              <p:cNvPr id="154" name="Freeform 11">
                <a:extLst>
                  <a:ext uri="{FF2B5EF4-FFF2-40B4-BE49-F238E27FC236}">
                    <a16:creationId xmlns:a16="http://schemas.microsoft.com/office/drawing/2014/main" id="{4391C558-4B62-444F-A42D-3931A2100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138AC104-5AD3-48EE-9993-24382F9CF9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6" name="任意多边形 160">
                <a:extLst>
                  <a:ext uri="{FF2B5EF4-FFF2-40B4-BE49-F238E27FC236}">
                    <a16:creationId xmlns:a16="http://schemas.microsoft.com/office/drawing/2014/main" id="{B8318613-B364-47E8-BBF8-D57C298D9DB8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4">
              <a:extLst>
                <a:ext uri="{FF2B5EF4-FFF2-40B4-BE49-F238E27FC236}">
                  <a16:creationId xmlns:a16="http://schemas.microsoft.com/office/drawing/2014/main" id="{1409C996-31F6-417F-9537-A5586CDB10A4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18344534">
              <a:off x="7427848" y="4018982"/>
              <a:ext cx="352657" cy="659317"/>
              <a:chOff x="2490" y="1429"/>
              <a:chExt cx="782" cy="1462"/>
            </a:xfrm>
            <a:grpFill/>
          </p:grpSpPr>
          <p:sp>
            <p:nvSpPr>
              <p:cNvPr id="152" name="Freeform 5">
                <a:extLst>
                  <a:ext uri="{FF2B5EF4-FFF2-40B4-BE49-F238E27FC236}">
                    <a16:creationId xmlns:a16="http://schemas.microsoft.com/office/drawing/2014/main" id="{3071F997-205D-4A50-80F9-69F8E2B55D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3" name="Freeform 6">
                <a:extLst>
                  <a:ext uri="{FF2B5EF4-FFF2-40B4-BE49-F238E27FC236}">
                    <a16:creationId xmlns:a16="http://schemas.microsoft.com/office/drawing/2014/main" id="{6414AF14-EE9E-4A0F-95C9-E9E3A8E5E65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6883AF9-061C-467E-8F4F-FFF52D4DA0F6}"/>
                </a:ext>
              </a:extLst>
            </p:cNvPr>
            <p:cNvGrpSpPr/>
            <p:nvPr userDrawn="1"/>
          </p:nvGrpSpPr>
          <p:grpSpPr>
            <a:xfrm rot="1588421">
              <a:off x="2012300" y="3787880"/>
              <a:ext cx="1240338" cy="634328"/>
              <a:chOff x="10078074" y="1730681"/>
              <a:chExt cx="695325" cy="355600"/>
            </a:xfrm>
            <a:grpFill/>
          </p:grpSpPr>
          <p:sp>
            <p:nvSpPr>
              <p:cNvPr id="150" name="Oval 53">
                <a:extLst>
                  <a:ext uri="{FF2B5EF4-FFF2-40B4-BE49-F238E27FC236}">
                    <a16:creationId xmlns:a16="http://schemas.microsoft.com/office/drawing/2014/main" id="{01E09337-F36A-4854-B4AB-451361F158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078074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1" name="Freeform 54">
                <a:extLst>
                  <a:ext uri="{FF2B5EF4-FFF2-40B4-BE49-F238E27FC236}">
                    <a16:creationId xmlns:a16="http://schemas.microsoft.com/office/drawing/2014/main" id="{A4D395C5-FDA8-43D7-BBA6-7BCD370FE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9" name="Group 57">
              <a:extLst>
                <a:ext uri="{FF2B5EF4-FFF2-40B4-BE49-F238E27FC236}">
                  <a16:creationId xmlns:a16="http://schemas.microsoft.com/office/drawing/2014/main" id="{A49182B4-73FF-4C95-B83E-9A16466AD776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771236" y="688287"/>
              <a:ext cx="674688" cy="869950"/>
              <a:chOff x="2671" y="1887"/>
              <a:chExt cx="425" cy="548"/>
            </a:xfrm>
            <a:grpFill/>
          </p:grpSpPr>
          <p:sp>
            <p:nvSpPr>
              <p:cNvPr id="145" name="Freeform 58">
                <a:extLst>
                  <a:ext uri="{FF2B5EF4-FFF2-40B4-BE49-F238E27FC236}">
                    <a16:creationId xmlns:a16="http://schemas.microsoft.com/office/drawing/2014/main" id="{3CF5224A-5739-4D4F-8AC5-2EB3B5A178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96" y="240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6" name="Freeform 59">
                <a:extLst>
                  <a:ext uri="{FF2B5EF4-FFF2-40B4-BE49-F238E27FC236}">
                    <a16:creationId xmlns:a16="http://schemas.microsoft.com/office/drawing/2014/main" id="{36BF5DEE-B5D4-448B-96B9-C7049D6A4A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64" y="240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7" name="Freeform 60">
                <a:extLst>
                  <a:ext uri="{FF2B5EF4-FFF2-40B4-BE49-F238E27FC236}">
                    <a16:creationId xmlns:a16="http://schemas.microsoft.com/office/drawing/2014/main" id="{59E5822C-39FD-4088-8DAC-3B25DF8D945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671" y="1887"/>
                <a:ext cx="425" cy="548"/>
              </a:xfrm>
              <a:custGeom>
                <a:avLst/>
                <a:gdLst>
                  <a:gd name="T0" fmla="*/ 155 w 177"/>
                  <a:gd name="T1" fmla="*/ 195 h 229"/>
                  <a:gd name="T2" fmla="*/ 174 w 177"/>
                  <a:gd name="T3" fmla="*/ 169 h 229"/>
                  <a:gd name="T4" fmla="*/ 173 w 177"/>
                  <a:gd name="T5" fmla="*/ 147 h 229"/>
                  <a:gd name="T6" fmla="*/ 160 w 177"/>
                  <a:gd name="T7" fmla="*/ 121 h 229"/>
                  <a:gd name="T8" fmla="*/ 147 w 177"/>
                  <a:gd name="T9" fmla="*/ 91 h 229"/>
                  <a:gd name="T10" fmla="*/ 22 w 177"/>
                  <a:gd name="T11" fmla="*/ 65 h 229"/>
                  <a:gd name="T12" fmla="*/ 12 w 177"/>
                  <a:gd name="T13" fmla="*/ 110 h 229"/>
                  <a:gd name="T14" fmla="*/ 16 w 177"/>
                  <a:gd name="T15" fmla="*/ 122 h 229"/>
                  <a:gd name="T16" fmla="*/ 0 w 177"/>
                  <a:gd name="T17" fmla="*/ 169 h 229"/>
                  <a:gd name="T18" fmla="*/ 15 w 177"/>
                  <a:gd name="T19" fmla="*/ 193 h 229"/>
                  <a:gd name="T20" fmla="*/ 20 w 177"/>
                  <a:gd name="T21" fmla="*/ 195 h 229"/>
                  <a:gd name="T22" fmla="*/ 52 w 177"/>
                  <a:gd name="T23" fmla="*/ 215 h 229"/>
                  <a:gd name="T24" fmla="*/ 55 w 177"/>
                  <a:gd name="T25" fmla="*/ 219 h 229"/>
                  <a:gd name="T26" fmla="*/ 87 w 177"/>
                  <a:gd name="T27" fmla="*/ 220 h 229"/>
                  <a:gd name="T28" fmla="*/ 120 w 177"/>
                  <a:gd name="T29" fmla="*/ 219 h 229"/>
                  <a:gd name="T30" fmla="*/ 123 w 177"/>
                  <a:gd name="T31" fmla="*/ 215 h 229"/>
                  <a:gd name="T32" fmla="*/ 148 w 177"/>
                  <a:gd name="T33" fmla="*/ 215 h 229"/>
                  <a:gd name="T34" fmla="*/ 168 w 177"/>
                  <a:gd name="T35" fmla="*/ 174 h 229"/>
                  <a:gd name="T36" fmla="*/ 158 w 177"/>
                  <a:gd name="T37" fmla="*/ 161 h 229"/>
                  <a:gd name="T38" fmla="*/ 167 w 177"/>
                  <a:gd name="T39" fmla="*/ 141 h 229"/>
                  <a:gd name="T40" fmla="*/ 151 w 177"/>
                  <a:gd name="T41" fmla="*/ 128 h 229"/>
                  <a:gd name="T42" fmla="*/ 155 w 177"/>
                  <a:gd name="T43" fmla="*/ 107 h 229"/>
                  <a:gd name="T44" fmla="*/ 140 w 177"/>
                  <a:gd name="T45" fmla="*/ 103 h 229"/>
                  <a:gd name="T46" fmla="*/ 87 w 177"/>
                  <a:gd name="T47" fmla="*/ 6 h 229"/>
                  <a:gd name="T48" fmla="*/ 29 w 177"/>
                  <a:gd name="T49" fmla="*/ 65 h 229"/>
                  <a:gd name="T50" fmla="*/ 31 w 177"/>
                  <a:gd name="T51" fmla="*/ 98 h 229"/>
                  <a:gd name="T52" fmla="*/ 21 w 177"/>
                  <a:gd name="T53" fmla="*/ 117 h 229"/>
                  <a:gd name="T54" fmla="*/ 9 w 177"/>
                  <a:gd name="T55" fmla="*/ 138 h 229"/>
                  <a:gd name="T56" fmla="*/ 18 w 177"/>
                  <a:gd name="T57" fmla="*/ 150 h 229"/>
                  <a:gd name="T58" fmla="*/ 17 w 177"/>
                  <a:gd name="T59" fmla="*/ 186 h 229"/>
                  <a:gd name="T60" fmla="*/ 7 w 177"/>
                  <a:gd name="T61" fmla="*/ 171 h 229"/>
                  <a:gd name="T62" fmla="*/ 17 w 177"/>
                  <a:gd name="T63" fmla="*/ 186 h 229"/>
                  <a:gd name="T64" fmla="*/ 27 w 177"/>
                  <a:gd name="T65" fmla="*/ 197 h 229"/>
                  <a:gd name="T66" fmla="*/ 36 w 177"/>
                  <a:gd name="T67" fmla="*/ 212 h 229"/>
                  <a:gd name="T68" fmla="*/ 61 w 177"/>
                  <a:gd name="T69" fmla="*/ 215 h 229"/>
                  <a:gd name="T70" fmla="*/ 84 w 177"/>
                  <a:gd name="T71" fmla="*/ 212 h 229"/>
                  <a:gd name="T72" fmla="*/ 106 w 177"/>
                  <a:gd name="T73" fmla="*/ 221 h 229"/>
                  <a:gd name="T74" fmla="*/ 91 w 177"/>
                  <a:gd name="T75" fmla="*/ 211 h 229"/>
                  <a:gd name="T76" fmla="*/ 114 w 177"/>
                  <a:gd name="T77" fmla="*/ 215 h 229"/>
                  <a:gd name="T78" fmla="*/ 25 w 177"/>
                  <a:gd name="T79" fmla="*/ 152 h 229"/>
                  <a:gd name="T80" fmla="*/ 40 w 177"/>
                  <a:gd name="T81" fmla="*/ 109 h 229"/>
                  <a:gd name="T82" fmla="*/ 150 w 177"/>
                  <a:gd name="T83" fmla="*/ 151 h 229"/>
                  <a:gd name="T84" fmla="*/ 144 w 177"/>
                  <a:gd name="T85" fmla="*/ 185 h 229"/>
                  <a:gd name="T86" fmla="*/ 139 w 177"/>
                  <a:gd name="T87" fmla="*/ 212 h 229"/>
                  <a:gd name="T88" fmla="*/ 146 w 177"/>
                  <a:gd name="T89" fmla="*/ 192 h 229"/>
                  <a:gd name="T90" fmla="*/ 147 w 177"/>
                  <a:gd name="T91" fmla="*/ 207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7" h="229">
                    <a:moveTo>
                      <a:pt x="152" y="210"/>
                    </a:moveTo>
                    <a:cubicBezTo>
                      <a:pt x="155" y="206"/>
                      <a:pt x="156" y="200"/>
                      <a:pt x="155" y="195"/>
                    </a:cubicBezTo>
                    <a:cubicBezTo>
                      <a:pt x="155" y="195"/>
                      <a:pt x="155" y="195"/>
                      <a:pt x="155" y="195"/>
                    </a:cubicBezTo>
                    <a:cubicBezTo>
                      <a:pt x="155" y="195"/>
                      <a:pt x="154" y="194"/>
                      <a:pt x="154" y="194"/>
                    </a:cubicBezTo>
                    <a:cubicBezTo>
                      <a:pt x="156" y="194"/>
                      <a:pt x="158" y="193"/>
                      <a:pt x="160" y="193"/>
                    </a:cubicBezTo>
                    <a:cubicBezTo>
                      <a:pt x="170" y="190"/>
                      <a:pt x="177" y="180"/>
                      <a:pt x="174" y="169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3" y="164"/>
                      <a:pt x="170" y="159"/>
                      <a:pt x="165" y="157"/>
                    </a:cubicBezTo>
                    <a:cubicBezTo>
                      <a:pt x="169" y="154"/>
                      <a:pt x="171" y="151"/>
                      <a:pt x="173" y="147"/>
                    </a:cubicBezTo>
                    <a:cubicBezTo>
                      <a:pt x="174" y="143"/>
                      <a:pt x="174" y="140"/>
                      <a:pt x="173" y="136"/>
                    </a:cubicBezTo>
                    <a:cubicBezTo>
                      <a:pt x="171" y="129"/>
                      <a:pt x="166" y="124"/>
                      <a:pt x="159" y="122"/>
                    </a:cubicBezTo>
                    <a:cubicBezTo>
                      <a:pt x="159" y="121"/>
                      <a:pt x="159" y="121"/>
                      <a:pt x="160" y="121"/>
                    </a:cubicBezTo>
                    <a:cubicBezTo>
                      <a:pt x="161" y="117"/>
                      <a:pt x="162" y="114"/>
                      <a:pt x="162" y="110"/>
                    </a:cubicBezTo>
                    <a:cubicBezTo>
                      <a:pt x="162" y="109"/>
                      <a:pt x="162" y="107"/>
                      <a:pt x="162" y="106"/>
                    </a:cubicBezTo>
                    <a:cubicBezTo>
                      <a:pt x="160" y="98"/>
                      <a:pt x="154" y="93"/>
                      <a:pt x="147" y="91"/>
                    </a:cubicBezTo>
                    <a:cubicBezTo>
                      <a:pt x="151" y="83"/>
                      <a:pt x="153" y="74"/>
                      <a:pt x="153" y="65"/>
                    </a:cubicBezTo>
                    <a:cubicBezTo>
                      <a:pt x="153" y="29"/>
                      <a:pt x="123" y="0"/>
                      <a:pt x="87" y="0"/>
                    </a:cubicBezTo>
                    <a:cubicBezTo>
                      <a:pt x="51" y="0"/>
                      <a:pt x="22" y="29"/>
                      <a:pt x="22" y="65"/>
                    </a:cubicBezTo>
                    <a:cubicBezTo>
                      <a:pt x="22" y="74"/>
                      <a:pt x="24" y="83"/>
                      <a:pt x="28" y="91"/>
                    </a:cubicBezTo>
                    <a:cubicBezTo>
                      <a:pt x="21" y="93"/>
                      <a:pt x="15" y="98"/>
                      <a:pt x="13" y="106"/>
                    </a:cubicBezTo>
                    <a:cubicBezTo>
                      <a:pt x="13" y="107"/>
                      <a:pt x="12" y="109"/>
                      <a:pt x="12" y="110"/>
                    </a:cubicBezTo>
                    <a:cubicBezTo>
                      <a:pt x="12" y="112"/>
                      <a:pt x="13" y="114"/>
                      <a:pt x="13" y="116"/>
                    </a:cubicBezTo>
                    <a:cubicBezTo>
                      <a:pt x="14" y="118"/>
                      <a:pt x="14" y="119"/>
                      <a:pt x="15" y="121"/>
                    </a:cubicBezTo>
                    <a:cubicBezTo>
                      <a:pt x="16" y="121"/>
                      <a:pt x="16" y="121"/>
                      <a:pt x="16" y="122"/>
                    </a:cubicBezTo>
                    <a:cubicBezTo>
                      <a:pt x="9" y="124"/>
                      <a:pt x="4" y="129"/>
                      <a:pt x="2" y="136"/>
                    </a:cubicBezTo>
                    <a:cubicBezTo>
                      <a:pt x="0" y="144"/>
                      <a:pt x="3" y="152"/>
                      <a:pt x="10" y="157"/>
                    </a:cubicBezTo>
                    <a:cubicBezTo>
                      <a:pt x="5" y="159"/>
                      <a:pt x="2" y="164"/>
                      <a:pt x="0" y="169"/>
                    </a:cubicBezTo>
                    <a:cubicBezTo>
                      <a:pt x="0" y="171"/>
                      <a:pt x="0" y="172"/>
                      <a:pt x="0" y="174"/>
                    </a:cubicBezTo>
                    <a:cubicBezTo>
                      <a:pt x="0" y="177"/>
                      <a:pt x="1" y="181"/>
                      <a:pt x="3" y="184"/>
                    </a:cubicBezTo>
                    <a:cubicBezTo>
                      <a:pt x="5" y="189"/>
                      <a:pt x="10" y="192"/>
                      <a:pt x="15" y="193"/>
                    </a:cubicBezTo>
                    <a:cubicBezTo>
                      <a:pt x="17" y="193"/>
                      <a:pt x="19" y="194"/>
                      <a:pt x="21" y="194"/>
                    </a:cubicBezTo>
                    <a:cubicBezTo>
                      <a:pt x="20" y="194"/>
                      <a:pt x="20" y="195"/>
                      <a:pt x="20" y="195"/>
                    </a:cubicBezTo>
                    <a:cubicBezTo>
                      <a:pt x="20" y="195"/>
                      <a:pt x="20" y="195"/>
                      <a:pt x="20" y="195"/>
                    </a:cubicBezTo>
                    <a:cubicBezTo>
                      <a:pt x="18" y="203"/>
                      <a:pt x="21" y="210"/>
                      <a:pt x="26" y="215"/>
                    </a:cubicBezTo>
                    <a:cubicBezTo>
                      <a:pt x="29" y="217"/>
                      <a:pt x="31" y="218"/>
                      <a:pt x="35" y="219"/>
                    </a:cubicBezTo>
                    <a:cubicBezTo>
                      <a:pt x="41" y="221"/>
                      <a:pt x="47" y="219"/>
                      <a:pt x="52" y="215"/>
                    </a:cubicBezTo>
                    <a:cubicBezTo>
                      <a:pt x="52" y="215"/>
                      <a:pt x="52" y="214"/>
                      <a:pt x="53" y="214"/>
                    </a:cubicBezTo>
                    <a:cubicBezTo>
                      <a:pt x="53" y="214"/>
                      <a:pt x="53" y="215"/>
                      <a:pt x="53" y="215"/>
                    </a:cubicBezTo>
                    <a:cubicBezTo>
                      <a:pt x="54" y="216"/>
                      <a:pt x="54" y="217"/>
                      <a:pt x="55" y="219"/>
                    </a:cubicBezTo>
                    <a:cubicBezTo>
                      <a:pt x="58" y="223"/>
                      <a:pt x="62" y="226"/>
                      <a:pt x="67" y="228"/>
                    </a:cubicBezTo>
                    <a:cubicBezTo>
                      <a:pt x="72" y="229"/>
                      <a:pt x="77" y="228"/>
                      <a:pt x="82" y="225"/>
                    </a:cubicBezTo>
                    <a:cubicBezTo>
                      <a:pt x="84" y="224"/>
                      <a:pt x="86" y="222"/>
                      <a:pt x="87" y="220"/>
                    </a:cubicBezTo>
                    <a:cubicBezTo>
                      <a:pt x="89" y="222"/>
                      <a:pt x="91" y="224"/>
                      <a:pt x="93" y="225"/>
                    </a:cubicBezTo>
                    <a:cubicBezTo>
                      <a:pt x="97" y="228"/>
                      <a:pt x="103" y="229"/>
                      <a:pt x="108" y="228"/>
                    </a:cubicBezTo>
                    <a:cubicBezTo>
                      <a:pt x="113" y="226"/>
                      <a:pt x="117" y="223"/>
                      <a:pt x="120" y="219"/>
                    </a:cubicBezTo>
                    <a:cubicBezTo>
                      <a:pt x="121" y="217"/>
                      <a:pt x="121" y="216"/>
                      <a:pt x="122" y="215"/>
                    </a:cubicBezTo>
                    <a:cubicBezTo>
                      <a:pt x="122" y="215"/>
                      <a:pt x="122" y="214"/>
                      <a:pt x="122" y="214"/>
                    </a:cubicBezTo>
                    <a:cubicBezTo>
                      <a:pt x="122" y="214"/>
                      <a:pt x="123" y="215"/>
                      <a:pt x="123" y="215"/>
                    </a:cubicBezTo>
                    <a:cubicBezTo>
                      <a:pt x="124" y="216"/>
                      <a:pt x="125" y="216"/>
                      <a:pt x="125" y="217"/>
                    </a:cubicBezTo>
                    <a:cubicBezTo>
                      <a:pt x="130" y="219"/>
                      <a:pt x="135" y="220"/>
                      <a:pt x="140" y="219"/>
                    </a:cubicBezTo>
                    <a:cubicBezTo>
                      <a:pt x="143" y="218"/>
                      <a:pt x="146" y="217"/>
                      <a:pt x="148" y="215"/>
                    </a:cubicBezTo>
                    <a:cubicBezTo>
                      <a:pt x="150" y="214"/>
                      <a:pt x="151" y="212"/>
                      <a:pt x="152" y="210"/>
                    </a:cubicBezTo>
                    <a:close/>
                    <a:moveTo>
                      <a:pt x="168" y="171"/>
                    </a:moveTo>
                    <a:cubicBezTo>
                      <a:pt x="168" y="172"/>
                      <a:pt x="168" y="173"/>
                      <a:pt x="168" y="174"/>
                    </a:cubicBezTo>
                    <a:cubicBezTo>
                      <a:pt x="168" y="180"/>
                      <a:pt x="164" y="185"/>
                      <a:pt x="158" y="186"/>
                    </a:cubicBezTo>
                    <a:cubicBezTo>
                      <a:pt x="156" y="187"/>
                      <a:pt x="153" y="187"/>
                      <a:pt x="151" y="186"/>
                    </a:cubicBezTo>
                    <a:cubicBezTo>
                      <a:pt x="157" y="177"/>
                      <a:pt x="158" y="168"/>
                      <a:pt x="158" y="161"/>
                    </a:cubicBezTo>
                    <a:cubicBezTo>
                      <a:pt x="163" y="163"/>
                      <a:pt x="166" y="166"/>
                      <a:pt x="168" y="171"/>
                    </a:cubicBezTo>
                    <a:close/>
                    <a:moveTo>
                      <a:pt x="166" y="138"/>
                    </a:moveTo>
                    <a:cubicBezTo>
                      <a:pt x="166" y="139"/>
                      <a:pt x="167" y="140"/>
                      <a:pt x="167" y="141"/>
                    </a:cubicBezTo>
                    <a:cubicBezTo>
                      <a:pt x="167" y="146"/>
                      <a:pt x="163" y="151"/>
                      <a:pt x="157" y="153"/>
                    </a:cubicBezTo>
                    <a:cubicBezTo>
                      <a:pt x="157" y="151"/>
                      <a:pt x="157" y="150"/>
                      <a:pt x="157" y="150"/>
                    </a:cubicBezTo>
                    <a:cubicBezTo>
                      <a:pt x="155" y="142"/>
                      <a:pt x="153" y="135"/>
                      <a:pt x="151" y="128"/>
                    </a:cubicBezTo>
                    <a:cubicBezTo>
                      <a:pt x="158" y="127"/>
                      <a:pt x="165" y="131"/>
                      <a:pt x="166" y="138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6" y="111"/>
                      <a:pt x="155" y="114"/>
                      <a:pt x="154" y="117"/>
                    </a:cubicBezTo>
                    <a:cubicBezTo>
                      <a:pt x="152" y="119"/>
                      <a:pt x="151" y="121"/>
                      <a:pt x="148" y="122"/>
                    </a:cubicBezTo>
                    <a:cubicBezTo>
                      <a:pt x="146" y="115"/>
                      <a:pt x="143" y="109"/>
                      <a:pt x="140" y="103"/>
                    </a:cubicBezTo>
                    <a:cubicBezTo>
                      <a:pt x="141" y="101"/>
                      <a:pt x="143" y="100"/>
                      <a:pt x="144" y="98"/>
                    </a:cubicBezTo>
                    <a:cubicBezTo>
                      <a:pt x="149" y="98"/>
                      <a:pt x="154" y="102"/>
                      <a:pt x="155" y="107"/>
                    </a:cubicBezTo>
                    <a:close/>
                    <a:moveTo>
                      <a:pt x="87" y="6"/>
                    </a:moveTo>
                    <a:cubicBezTo>
                      <a:pt x="120" y="6"/>
                      <a:pt x="146" y="33"/>
                      <a:pt x="146" y="65"/>
                    </a:cubicBezTo>
                    <a:cubicBezTo>
                      <a:pt x="146" y="97"/>
                      <a:pt x="120" y="123"/>
                      <a:pt x="87" y="123"/>
                    </a:cubicBezTo>
                    <a:cubicBezTo>
                      <a:pt x="55" y="123"/>
                      <a:pt x="29" y="97"/>
                      <a:pt x="29" y="65"/>
                    </a:cubicBezTo>
                    <a:cubicBezTo>
                      <a:pt x="29" y="33"/>
                      <a:pt x="55" y="6"/>
                      <a:pt x="87" y="6"/>
                    </a:cubicBezTo>
                    <a:close/>
                    <a:moveTo>
                      <a:pt x="20" y="107"/>
                    </a:moveTo>
                    <a:cubicBezTo>
                      <a:pt x="21" y="102"/>
                      <a:pt x="26" y="98"/>
                      <a:pt x="31" y="98"/>
                    </a:cubicBezTo>
                    <a:cubicBezTo>
                      <a:pt x="32" y="100"/>
                      <a:pt x="33" y="101"/>
                      <a:pt x="35" y="103"/>
                    </a:cubicBezTo>
                    <a:cubicBezTo>
                      <a:pt x="32" y="109"/>
                      <a:pt x="29" y="115"/>
                      <a:pt x="26" y="122"/>
                    </a:cubicBezTo>
                    <a:cubicBezTo>
                      <a:pt x="24" y="121"/>
                      <a:pt x="22" y="119"/>
                      <a:pt x="21" y="117"/>
                    </a:cubicBezTo>
                    <a:cubicBezTo>
                      <a:pt x="19" y="114"/>
                      <a:pt x="19" y="111"/>
                      <a:pt x="20" y="107"/>
                    </a:cubicBezTo>
                    <a:close/>
                    <a:moveTo>
                      <a:pt x="8" y="141"/>
                    </a:moveTo>
                    <a:cubicBezTo>
                      <a:pt x="8" y="140"/>
                      <a:pt x="8" y="139"/>
                      <a:pt x="9" y="138"/>
                    </a:cubicBezTo>
                    <a:cubicBezTo>
                      <a:pt x="10" y="131"/>
                      <a:pt x="17" y="127"/>
                      <a:pt x="24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2" y="135"/>
                      <a:pt x="20" y="142"/>
                      <a:pt x="18" y="150"/>
                    </a:cubicBezTo>
                    <a:cubicBezTo>
                      <a:pt x="18" y="150"/>
                      <a:pt x="18" y="151"/>
                      <a:pt x="17" y="153"/>
                    </a:cubicBezTo>
                    <a:cubicBezTo>
                      <a:pt x="12" y="151"/>
                      <a:pt x="8" y="146"/>
                      <a:pt x="8" y="141"/>
                    </a:cubicBezTo>
                    <a:close/>
                    <a:moveTo>
                      <a:pt x="17" y="186"/>
                    </a:moveTo>
                    <a:cubicBezTo>
                      <a:pt x="13" y="185"/>
                      <a:pt x="10" y="183"/>
                      <a:pt x="9" y="181"/>
                    </a:cubicBezTo>
                    <a:cubicBezTo>
                      <a:pt x="7" y="178"/>
                      <a:pt x="6" y="174"/>
                      <a:pt x="7" y="171"/>
                    </a:cubicBezTo>
                    <a:cubicBezTo>
                      <a:pt x="7" y="171"/>
                      <a:pt x="7" y="171"/>
                      <a:pt x="7" y="171"/>
                    </a:cubicBezTo>
                    <a:cubicBezTo>
                      <a:pt x="8" y="166"/>
                      <a:pt x="12" y="163"/>
                      <a:pt x="17" y="161"/>
                    </a:cubicBezTo>
                    <a:cubicBezTo>
                      <a:pt x="17" y="168"/>
                      <a:pt x="18" y="177"/>
                      <a:pt x="24" y="186"/>
                    </a:cubicBezTo>
                    <a:cubicBezTo>
                      <a:pt x="21" y="187"/>
                      <a:pt x="19" y="187"/>
                      <a:pt x="17" y="186"/>
                    </a:cubicBezTo>
                    <a:close/>
                    <a:moveTo>
                      <a:pt x="36" y="212"/>
                    </a:moveTo>
                    <a:cubicBezTo>
                      <a:pt x="30" y="211"/>
                      <a:pt x="26" y="206"/>
                      <a:pt x="26" y="200"/>
                    </a:cubicBezTo>
                    <a:cubicBezTo>
                      <a:pt x="26" y="199"/>
                      <a:pt x="27" y="198"/>
                      <a:pt x="27" y="197"/>
                    </a:cubicBezTo>
                    <a:cubicBezTo>
                      <a:pt x="27" y="195"/>
                      <a:pt x="28" y="194"/>
                      <a:pt x="29" y="192"/>
                    </a:cubicBezTo>
                    <a:cubicBezTo>
                      <a:pt x="34" y="198"/>
                      <a:pt x="42" y="203"/>
                      <a:pt x="50" y="206"/>
                    </a:cubicBezTo>
                    <a:cubicBezTo>
                      <a:pt x="48" y="211"/>
                      <a:pt x="42" y="214"/>
                      <a:pt x="36" y="212"/>
                    </a:cubicBezTo>
                    <a:close/>
                    <a:moveTo>
                      <a:pt x="78" y="219"/>
                    </a:moveTo>
                    <a:cubicBezTo>
                      <a:pt x="75" y="221"/>
                      <a:pt x="72" y="222"/>
                      <a:pt x="69" y="221"/>
                    </a:cubicBezTo>
                    <a:cubicBezTo>
                      <a:pt x="65" y="220"/>
                      <a:pt x="63" y="218"/>
                      <a:pt x="61" y="215"/>
                    </a:cubicBezTo>
                    <a:cubicBezTo>
                      <a:pt x="60" y="213"/>
                      <a:pt x="59" y="211"/>
                      <a:pt x="59" y="208"/>
                    </a:cubicBezTo>
                    <a:cubicBezTo>
                      <a:pt x="66" y="210"/>
                      <a:pt x="75" y="211"/>
                      <a:pt x="84" y="211"/>
                    </a:cubicBezTo>
                    <a:cubicBezTo>
                      <a:pt x="84" y="211"/>
                      <a:pt x="84" y="212"/>
                      <a:pt x="84" y="212"/>
                    </a:cubicBezTo>
                    <a:cubicBezTo>
                      <a:pt x="83" y="215"/>
                      <a:pt x="81" y="218"/>
                      <a:pt x="78" y="219"/>
                    </a:cubicBezTo>
                    <a:close/>
                    <a:moveTo>
                      <a:pt x="114" y="215"/>
                    </a:moveTo>
                    <a:cubicBezTo>
                      <a:pt x="112" y="218"/>
                      <a:pt x="109" y="220"/>
                      <a:pt x="106" y="221"/>
                    </a:cubicBezTo>
                    <a:cubicBezTo>
                      <a:pt x="103" y="222"/>
                      <a:pt x="99" y="221"/>
                      <a:pt x="97" y="219"/>
                    </a:cubicBezTo>
                    <a:cubicBezTo>
                      <a:pt x="94" y="218"/>
                      <a:pt x="92" y="215"/>
                      <a:pt x="91" y="211"/>
                    </a:cubicBezTo>
                    <a:cubicBezTo>
                      <a:pt x="91" y="211"/>
                      <a:pt x="91" y="211"/>
                      <a:pt x="91" y="211"/>
                    </a:cubicBezTo>
                    <a:cubicBezTo>
                      <a:pt x="100" y="211"/>
                      <a:pt x="108" y="210"/>
                      <a:pt x="116" y="208"/>
                    </a:cubicBezTo>
                    <a:cubicBezTo>
                      <a:pt x="116" y="208"/>
                      <a:pt x="116" y="208"/>
                      <a:pt x="116" y="208"/>
                    </a:cubicBezTo>
                    <a:cubicBezTo>
                      <a:pt x="116" y="211"/>
                      <a:pt x="115" y="213"/>
                      <a:pt x="114" y="215"/>
                    </a:cubicBezTo>
                    <a:close/>
                    <a:moveTo>
                      <a:pt x="87" y="204"/>
                    </a:moveTo>
                    <a:cubicBezTo>
                      <a:pt x="60" y="204"/>
                      <a:pt x="41" y="198"/>
                      <a:pt x="31" y="185"/>
                    </a:cubicBezTo>
                    <a:cubicBezTo>
                      <a:pt x="20" y="170"/>
                      <a:pt x="25" y="152"/>
                      <a:pt x="25" y="152"/>
                    </a:cubicBezTo>
                    <a:cubicBezTo>
                      <a:pt x="25" y="151"/>
                      <a:pt x="25" y="151"/>
                      <a:pt x="25" y="151"/>
                    </a:cubicBezTo>
                    <a:cubicBezTo>
                      <a:pt x="25" y="151"/>
                      <a:pt x="25" y="151"/>
                      <a:pt x="25" y="151"/>
                    </a:cubicBezTo>
                    <a:cubicBezTo>
                      <a:pt x="28" y="135"/>
                      <a:pt x="34" y="120"/>
                      <a:pt x="40" y="109"/>
                    </a:cubicBezTo>
                    <a:cubicBezTo>
                      <a:pt x="52" y="122"/>
                      <a:pt x="69" y="130"/>
                      <a:pt x="87" y="130"/>
                    </a:cubicBezTo>
                    <a:cubicBezTo>
                      <a:pt x="106" y="130"/>
                      <a:pt x="123" y="122"/>
                      <a:pt x="135" y="109"/>
                    </a:cubicBezTo>
                    <a:cubicBezTo>
                      <a:pt x="141" y="120"/>
                      <a:pt x="146" y="135"/>
                      <a:pt x="150" y="151"/>
                    </a:cubicBezTo>
                    <a:cubicBezTo>
                      <a:pt x="150" y="151"/>
                      <a:pt x="150" y="151"/>
                      <a:pt x="150" y="151"/>
                    </a:cubicBezTo>
                    <a:cubicBezTo>
                      <a:pt x="150" y="152"/>
                      <a:pt x="150" y="152"/>
                      <a:pt x="150" y="152"/>
                    </a:cubicBezTo>
                    <a:cubicBezTo>
                      <a:pt x="150" y="152"/>
                      <a:pt x="155" y="170"/>
                      <a:pt x="144" y="185"/>
                    </a:cubicBezTo>
                    <a:cubicBezTo>
                      <a:pt x="134" y="198"/>
                      <a:pt x="115" y="204"/>
                      <a:pt x="87" y="204"/>
                    </a:cubicBezTo>
                    <a:close/>
                    <a:moveTo>
                      <a:pt x="147" y="207"/>
                    </a:moveTo>
                    <a:cubicBezTo>
                      <a:pt x="145" y="209"/>
                      <a:pt x="142" y="211"/>
                      <a:pt x="139" y="212"/>
                    </a:cubicBezTo>
                    <a:cubicBezTo>
                      <a:pt x="135" y="213"/>
                      <a:pt x="132" y="213"/>
                      <a:pt x="129" y="211"/>
                    </a:cubicBezTo>
                    <a:cubicBezTo>
                      <a:pt x="127" y="210"/>
                      <a:pt x="125" y="208"/>
                      <a:pt x="124" y="206"/>
                    </a:cubicBezTo>
                    <a:cubicBezTo>
                      <a:pt x="133" y="203"/>
                      <a:pt x="141" y="198"/>
                      <a:pt x="146" y="192"/>
                    </a:cubicBezTo>
                    <a:cubicBezTo>
                      <a:pt x="147" y="194"/>
                      <a:pt x="148" y="195"/>
                      <a:pt x="148" y="197"/>
                    </a:cubicBezTo>
                    <a:cubicBezTo>
                      <a:pt x="148" y="198"/>
                      <a:pt x="148" y="199"/>
                      <a:pt x="148" y="200"/>
                    </a:cubicBezTo>
                    <a:cubicBezTo>
                      <a:pt x="148" y="202"/>
                      <a:pt x="148" y="205"/>
                      <a:pt x="147" y="2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Freeform 61">
                <a:extLst>
                  <a:ext uri="{FF2B5EF4-FFF2-40B4-BE49-F238E27FC236}">
                    <a16:creationId xmlns:a16="http://schemas.microsoft.com/office/drawing/2014/main" id="{7B1F9C16-5559-4CC9-878B-8271C17D69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19" y="2148"/>
                <a:ext cx="324" cy="228"/>
              </a:xfrm>
              <a:custGeom>
                <a:avLst/>
                <a:gdLst>
                  <a:gd name="T0" fmla="*/ 124 w 135"/>
                  <a:gd name="T1" fmla="*/ 76 h 95"/>
                  <a:gd name="T2" fmla="*/ 130 w 135"/>
                  <a:gd name="T3" fmla="*/ 43 h 95"/>
                  <a:gd name="T4" fmla="*/ 130 w 135"/>
                  <a:gd name="T5" fmla="*/ 42 h 95"/>
                  <a:gd name="T6" fmla="*/ 130 w 135"/>
                  <a:gd name="T7" fmla="*/ 42 h 95"/>
                  <a:gd name="T8" fmla="*/ 115 w 135"/>
                  <a:gd name="T9" fmla="*/ 0 h 95"/>
                  <a:gd name="T10" fmla="*/ 67 w 135"/>
                  <a:gd name="T11" fmla="*/ 21 h 95"/>
                  <a:gd name="T12" fmla="*/ 20 w 135"/>
                  <a:gd name="T13" fmla="*/ 0 h 95"/>
                  <a:gd name="T14" fmla="*/ 5 w 135"/>
                  <a:gd name="T15" fmla="*/ 42 h 95"/>
                  <a:gd name="T16" fmla="*/ 5 w 135"/>
                  <a:gd name="T17" fmla="*/ 42 h 95"/>
                  <a:gd name="T18" fmla="*/ 5 w 135"/>
                  <a:gd name="T19" fmla="*/ 43 h 95"/>
                  <a:gd name="T20" fmla="*/ 11 w 135"/>
                  <a:gd name="T21" fmla="*/ 76 h 95"/>
                  <a:gd name="T22" fmla="*/ 67 w 135"/>
                  <a:gd name="T23" fmla="*/ 95 h 95"/>
                  <a:gd name="T24" fmla="*/ 124 w 135"/>
                  <a:gd name="T25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95">
                    <a:moveTo>
                      <a:pt x="124" y="76"/>
                    </a:moveTo>
                    <a:cubicBezTo>
                      <a:pt x="135" y="61"/>
                      <a:pt x="130" y="43"/>
                      <a:pt x="130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26" y="26"/>
                      <a:pt x="121" y="11"/>
                      <a:pt x="115" y="0"/>
                    </a:cubicBezTo>
                    <a:cubicBezTo>
                      <a:pt x="103" y="13"/>
                      <a:pt x="86" y="21"/>
                      <a:pt x="67" y="21"/>
                    </a:cubicBezTo>
                    <a:cubicBezTo>
                      <a:pt x="49" y="21"/>
                      <a:pt x="32" y="13"/>
                      <a:pt x="20" y="0"/>
                    </a:cubicBezTo>
                    <a:cubicBezTo>
                      <a:pt x="14" y="11"/>
                      <a:pt x="8" y="26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0" y="61"/>
                      <a:pt x="11" y="76"/>
                    </a:cubicBezTo>
                    <a:cubicBezTo>
                      <a:pt x="21" y="89"/>
                      <a:pt x="40" y="95"/>
                      <a:pt x="67" y="95"/>
                    </a:cubicBezTo>
                    <a:cubicBezTo>
                      <a:pt x="95" y="95"/>
                      <a:pt x="114" y="89"/>
                      <a:pt x="124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9" name="Oval 62">
                <a:extLst>
                  <a:ext uri="{FF2B5EF4-FFF2-40B4-BE49-F238E27FC236}">
                    <a16:creationId xmlns:a16="http://schemas.microsoft.com/office/drawing/2014/main" id="{D0E83487-1DC8-4DC7-8B65-93B84AB2BC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741" y="1901"/>
                <a:ext cx="281" cy="28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0" name="Group 4">
              <a:extLst>
                <a:ext uri="{FF2B5EF4-FFF2-40B4-BE49-F238E27FC236}">
                  <a16:creationId xmlns:a16="http://schemas.microsoft.com/office/drawing/2014/main" id="{7FE27492-D6AE-4A8C-8C1C-064A424915F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0384769">
              <a:off x="3550356" y="5647699"/>
              <a:ext cx="542757" cy="1014720"/>
              <a:chOff x="2490" y="1429"/>
              <a:chExt cx="782" cy="1462"/>
            </a:xfrm>
            <a:grpFill/>
          </p:grpSpPr>
          <p:sp>
            <p:nvSpPr>
              <p:cNvPr id="143" name="Freeform 5">
                <a:extLst>
                  <a:ext uri="{FF2B5EF4-FFF2-40B4-BE49-F238E27FC236}">
                    <a16:creationId xmlns:a16="http://schemas.microsoft.com/office/drawing/2014/main" id="{7477B05E-0DEE-4535-8FC6-B7E4BDB99A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4" name="Freeform 6">
                <a:extLst>
                  <a:ext uri="{FF2B5EF4-FFF2-40B4-BE49-F238E27FC236}">
                    <a16:creationId xmlns:a16="http://schemas.microsoft.com/office/drawing/2014/main" id="{CAF3E31D-E987-4899-A087-695C7526556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Group 65">
              <a:extLst>
                <a:ext uri="{FF2B5EF4-FFF2-40B4-BE49-F238E27FC236}">
                  <a16:creationId xmlns:a16="http://schemas.microsoft.com/office/drawing/2014/main" id="{24BF41A5-69F9-4E5B-A5EA-BBAB7E052991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4752501" y="-20975"/>
              <a:ext cx="1426490" cy="1396254"/>
              <a:chOff x="2208" y="1508"/>
              <a:chExt cx="1321" cy="1293"/>
            </a:xfrm>
            <a:grpFill/>
          </p:grpSpPr>
          <p:sp>
            <p:nvSpPr>
              <p:cNvPr id="141" name="Freeform 66">
                <a:extLst>
                  <a:ext uri="{FF2B5EF4-FFF2-40B4-BE49-F238E27FC236}">
                    <a16:creationId xmlns:a16="http://schemas.microsoft.com/office/drawing/2014/main" id="{34AECAB0-6093-4EEB-AA15-6204A486968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949" y="1807"/>
                <a:ext cx="580" cy="823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2" name="Freeform 67">
                <a:extLst>
                  <a:ext uri="{FF2B5EF4-FFF2-40B4-BE49-F238E27FC236}">
                    <a16:creationId xmlns:a16="http://schemas.microsoft.com/office/drawing/2014/main" id="{554EAB91-EADD-4C0E-BFCE-040AAF512E7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208" y="1508"/>
                <a:ext cx="1031" cy="1293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2" name="Group 70">
              <a:extLst>
                <a:ext uri="{FF2B5EF4-FFF2-40B4-BE49-F238E27FC236}">
                  <a16:creationId xmlns:a16="http://schemas.microsoft.com/office/drawing/2014/main" id="{8D1419D5-A5EA-48D2-A9CE-C1A9299B3551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1187272">
              <a:off x="2574844" y="-137511"/>
              <a:ext cx="696926" cy="867919"/>
              <a:chOff x="2343" y="1490"/>
              <a:chExt cx="1076" cy="1340"/>
            </a:xfrm>
            <a:grpFill/>
          </p:grpSpPr>
          <p:sp>
            <p:nvSpPr>
              <p:cNvPr id="136" name="Oval 72">
                <a:extLst>
                  <a:ext uri="{FF2B5EF4-FFF2-40B4-BE49-F238E27FC236}">
                    <a16:creationId xmlns:a16="http://schemas.microsoft.com/office/drawing/2014/main" id="{94307D23-687E-405B-A557-0DC7F697AB0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53" y="1699"/>
                <a:ext cx="42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Oval 73">
                <a:extLst>
                  <a:ext uri="{FF2B5EF4-FFF2-40B4-BE49-F238E27FC236}">
                    <a16:creationId xmlns:a16="http://schemas.microsoft.com/office/drawing/2014/main" id="{24645B03-F146-4282-AF23-4241AA7421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767" y="1699"/>
                <a:ext cx="43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8" name="Freeform 74">
                <a:extLst>
                  <a:ext uri="{FF2B5EF4-FFF2-40B4-BE49-F238E27FC236}">
                    <a16:creationId xmlns:a16="http://schemas.microsoft.com/office/drawing/2014/main" id="{971C9C93-0A3C-46F3-9C48-66A281B75A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67" y="1832"/>
                <a:ext cx="228" cy="81"/>
              </a:xfrm>
              <a:custGeom>
                <a:avLst/>
                <a:gdLst>
                  <a:gd name="T0" fmla="*/ 0 w 96"/>
                  <a:gd name="T1" fmla="*/ 34 h 34"/>
                  <a:gd name="T2" fmla="*/ 96 w 96"/>
                  <a:gd name="T3" fmla="*/ 34 h 34"/>
                  <a:gd name="T4" fmla="*/ 48 w 96"/>
                  <a:gd name="T5" fmla="*/ 0 h 34"/>
                  <a:gd name="T6" fmla="*/ 0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0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83" y="24"/>
                      <a:pt x="51" y="2"/>
                      <a:pt x="48" y="0"/>
                    </a:cubicBezTo>
                    <a:cubicBezTo>
                      <a:pt x="45" y="2"/>
                      <a:pt x="14" y="2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9" name="Freeform 75">
                <a:extLst>
                  <a:ext uri="{FF2B5EF4-FFF2-40B4-BE49-F238E27FC236}">
                    <a16:creationId xmlns:a16="http://schemas.microsoft.com/office/drawing/2014/main" id="{41204782-2CE5-4419-B223-1A8B0D656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67" y="1930"/>
                <a:ext cx="228" cy="80"/>
              </a:xfrm>
              <a:custGeom>
                <a:avLst/>
                <a:gdLst>
                  <a:gd name="T0" fmla="*/ 48 w 96"/>
                  <a:gd name="T1" fmla="*/ 34 h 34"/>
                  <a:gd name="T2" fmla="*/ 96 w 96"/>
                  <a:gd name="T3" fmla="*/ 0 h 34"/>
                  <a:gd name="T4" fmla="*/ 0 w 96"/>
                  <a:gd name="T5" fmla="*/ 0 h 34"/>
                  <a:gd name="T6" fmla="*/ 48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48" y="34"/>
                    </a:moveTo>
                    <a:cubicBezTo>
                      <a:pt x="51" y="31"/>
                      <a:pt x="83" y="10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0"/>
                      <a:pt x="45" y="31"/>
                      <a:pt x="4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0" name="Freeform 76">
                <a:extLst>
                  <a:ext uri="{FF2B5EF4-FFF2-40B4-BE49-F238E27FC236}">
                    <a16:creationId xmlns:a16="http://schemas.microsoft.com/office/drawing/2014/main" id="{085A8E75-1B0E-458C-9A7F-E0AAD97BE82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343" y="1490"/>
                <a:ext cx="1076" cy="1340"/>
              </a:xfrm>
              <a:custGeom>
                <a:avLst/>
                <a:gdLst>
                  <a:gd name="T0" fmla="*/ 452 w 452"/>
                  <a:gd name="T1" fmla="*/ 402 h 564"/>
                  <a:gd name="T2" fmla="*/ 367 w 452"/>
                  <a:gd name="T3" fmla="*/ 269 h 564"/>
                  <a:gd name="T4" fmla="*/ 360 w 452"/>
                  <a:gd name="T5" fmla="*/ 135 h 564"/>
                  <a:gd name="T6" fmla="*/ 226 w 452"/>
                  <a:gd name="T7" fmla="*/ 0 h 564"/>
                  <a:gd name="T8" fmla="*/ 92 w 452"/>
                  <a:gd name="T9" fmla="*/ 135 h 564"/>
                  <a:gd name="T10" fmla="*/ 85 w 452"/>
                  <a:gd name="T11" fmla="*/ 269 h 564"/>
                  <a:gd name="T12" fmla="*/ 0 w 452"/>
                  <a:gd name="T13" fmla="*/ 402 h 564"/>
                  <a:gd name="T14" fmla="*/ 83 w 452"/>
                  <a:gd name="T15" fmla="*/ 406 h 564"/>
                  <a:gd name="T16" fmla="*/ 83 w 452"/>
                  <a:gd name="T17" fmla="*/ 558 h 564"/>
                  <a:gd name="T18" fmla="*/ 83 w 452"/>
                  <a:gd name="T19" fmla="*/ 564 h 564"/>
                  <a:gd name="T20" fmla="*/ 369 w 452"/>
                  <a:gd name="T21" fmla="*/ 564 h 564"/>
                  <a:gd name="T22" fmla="*/ 369 w 452"/>
                  <a:gd name="T23" fmla="*/ 552 h 564"/>
                  <a:gd name="T24" fmla="*/ 369 w 452"/>
                  <a:gd name="T25" fmla="*/ 552 h 564"/>
                  <a:gd name="T26" fmla="*/ 369 w 452"/>
                  <a:gd name="T27" fmla="*/ 406 h 564"/>
                  <a:gd name="T28" fmla="*/ 452 w 452"/>
                  <a:gd name="T29" fmla="*/ 402 h 564"/>
                  <a:gd name="T30" fmla="*/ 265 w 452"/>
                  <a:gd name="T31" fmla="*/ 69 h 564"/>
                  <a:gd name="T32" fmla="*/ 293 w 452"/>
                  <a:gd name="T33" fmla="*/ 98 h 564"/>
                  <a:gd name="T34" fmla="*/ 265 w 452"/>
                  <a:gd name="T35" fmla="*/ 126 h 564"/>
                  <a:gd name="T36" fmla="*/ 237 w 452"/>
                  <a:gd name="T37" fmla="*/ 98 h 564"/>
                  <a:gd name="T38" fmla="*/ 265 w 452"/>
                  <a:gd name="T39" fmla="*/ 69 h 564"/>
                  <a:gd name="T40" fmla="*/ 226 w 452"/>
                  <a:gd name="T41" fmla="*/ 135 h 564"/>
                  <a:gd name="T42" fmla="*/ 293 w 452"/>
                  <a:gd name="T43" fmla="*/ 181 h 564"/>
                  <a:gd name="T44" fmla="*/ 226 w 452"/>
                  <a:gd name="T45" fmla="*/ 228 h 564"/>
                  <a:gd name="T46" fmla="*/ 159 w 452"/>
                  <a:gd name="T47" fmla="*/ 181 h 564"/>
                  <a:gd name="T48" fmla="*/ 224 w 452"/>
                  <a:gd name="T49" fmla="*/ 137 h 564"/>
                  <a:gd name="T50" fmla="*/ 226 w 452"/>
                  <a:gd name="T51" fmla="*/ 135 h 564"/>
                  <a:gd name="T52" fmla="*/ 187 w 452"/>
                  <a:gd name="T53" fmla="*/ 69 h 564"/>
                  <a:gd name="T54" fmla="*/ 216 w 452"/>
                  <a:gd name="T55" fmla="*/ 98 h 564"/>
                  <a:gd name="T56" fmla="*/ 187 w 452"/>
                  <a:gd name="T57" fmla="*/ 126 h 564"/>
                  <a:gd name="T58" fmla="*/ 159 w 452"/>
                  <a:gd name="T59" fmla="*/ 98 h 564"/>
                  <a:gd name="T60" fmla="*/ 187 w 452"/>
                  <a:gd name="T61" fmla="*/ 69 h 564"/>
                  <a:gd name="T62" fmla="*/ 116 w 452"/>
                  <a:gd name="T63" fmla="*/ 552 h 564"/>
                  <a:gd name="T64" fmla="*/ 159 w 452"/>
                  <a:gd name="T65" fmla="*/ 527 h 564"/>
                  <a:gd name="T66" fmla="*/ 202 w 452"/>
                  <a:gd name="T67" fmla="*/ 552 h 564"/>
                  <a:gd name="T68" fmla="*/ 116 w 452"/>
                  <a:gd name="T69" fmla="*/ 552 h 564"/>
                  <a:gd name="T70" fmla="*/ 214 w 452"/>
                  <a:gd name="T71" fmla="*/ 552 h 564"/>
                  <a:gd name="T72" fmla="*/ 159 w 452"/>
                  <a:gd name="T73" fmla="*/ 515 h 564"/>
                  <a:gd name="T74" fmla="*/ 131 w 452"/>
                  <a:gd name="T75" fmla="*/ 520 h 564"/>
                  <a:gd name="T76" fmla="*/ 133 w 452"/>
                  <a:gd name="T77" fmla="*/ 381 h 564"/>
                  <a:gd name="T78" fmla="*/ 229 w 452"/>
                  <a:gd name="T79" fmla="*/ 267 h 564"/>
                  <a:gd name="T80" fmla="*/ 321 w 452"/>
                  <a:gd name="T81" fmla="*/ 386 h 564"/>
                  <a:gd name="T82" fmla="*/ 322 w 452"/>
                  <a:gd name="T83" fmla="*/ 523 h 564"/>
                  <a:gd name="T84" fmla="*/ 289 w 452"/>
                  <a:gd name="T85" fmla="*/ 515 h 564"/>
                  <a:gd name="T86" fmla="*/ 233 w 452"/>
                  <a:gd name="T87" fmla="*/ 552 h 564"/>
                  <a:gd name="T88" fmla="*/ 214 w 452"/>
                  <a:gd name="T89" fmla="*/ 552 h 564"/>
                  <a:gd name="T90" fmla="*/ 246 w 452"/>
                  <a:gd name="T91" fmla="*/ 552 h 564"/>
                  <a:gd name="T92" fmla="*/ 289 w 452"/>
                  <a:gd name="T93" fmla="*/ 527 h 564"/>
                  <a:gd name="T94" fmla="*/ 332 w 452"/>
                  <a:gd name="T95" fmla="*/ 552 h 564"/>
                  <a:gd name="T96" fmla="*/ 246 w 452"/>
                  <a:gd name="T97" fmla="*/ 552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564">
                    <a:moveTo>
                      <a:pt x="452" y="402"/>
                    </a:moveTo>
                    <a:cubicBezTo>
                      <a:pt x="395" y="372"/>
                      <a:pt x="373" y="323"/>
                      <a:pt x="367" y="269"/>
                    </a:cubicBezTo>
                    <a:cubicBezTo>
                      <a:pt x="366" y="209"/>
                      <a:pt x="364" y="156"/>
                      <a:pt x="360" y="135"/>
                    </a:cubicBezTo>
                    <a:cubicBezTo>
                      <a:pt x="348" y="62"/>
                      <a:pt x="313" y="0"/>
                      <a:pt x="226" y="0"/>
                    </a:cubicBezTo>
                    <a:cubicBezTo>
                      <a:pt x="139" y="0"/>
                      <a:pt x="104" y="62"/>
                      <a:pt x="92" y="135"/>
                    </a:cubicBezTo>
                    <a:cubicBezTo>
                      <a:pt x="88" y="156"/>
                      <a:pt x="86" y="209"/>
                      <a:pt x="85" y="269"/>
                    </a:cubicBezTo>
                    <a:cubicBezTo>
                      <a:pt x="79" y="323"/>
                      <a:pt x="57" y="372"/>
                      <a:pt x="0" y="402"/>
                    </a:cubicBezTo>
                    <a:cubicBezTo>
                      <a:pt x="0" y="402"/>
                      <a:pt x="42" y="426"/>
                      <a:pt x="83" y="406"/>
                    </a:cubicBezTo>
                    <a:cubicBezTo>
                      <a:pt x="83" y="465"/>
                      <a:pt x="83" y="558"/>
                      <a:pt x="83" y="558"/>
                    </a:cubicBezTo>
                    <a:cubicBezTo>
                      <a:pt x="83" y="564"/>
                      <a:pt x="83" y="564"/>
                      <a:pt x="83" y="564"/>
                    </a:cubicBezTo>
                    <a:cubicBezTo>
                      <a:pt x="369" y="564"/>
                      <a:pt x="369" y="564"/>
                      <a:pt x="369" y="564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30"/>
                      <a:pt x="369" y="456"/>
                      <a:pt x="369" y="406"/>
                    </a:cubicBezTo>
                    <a:cubicBezTo>
                      <a:pt x="410" y="426"/>
                      <a:pt x="452" y="402"/>
                      <a:pt x="452" y="402"/>
                    </a:cubicBezTo>
                    <a:close/>
                    <a:moveTo>
                      <a:pt x="265" y="69"/>
                    </a:moveTo>
                    <a:cubicBezTo>
                      <a:pt x="281" y="69"/>
                      <a:pt x="293" y="82"/>
                      <a:pt x="293" y="98"/>
                    </a:cubicBezTo>
                    <a:cubicBezTo>
                      <a:pt x="293" y="113"/>
                      <a:pt x="281" y="126"/>
                      <a:pt x="265" y="126"/>
                    </a:cubicBezTo>
                    <a:cubicBezTo>
                      <a:pt x="249" y="126"/>
                      <a:pt x="237" y="113"/>
                      <a:pt x="237" y="98"/>
                    </a:cubicBezTo>
                    <a:cubicBezTo>
                      <a:pt x="237" y="82"/>
                      <a:pt x="249" y="69"/>
                      <a:pt x="265" y="69"/>
                    </a:cubicBezTo>
                    <a:close/>
                    <a:moveTo>
                      <a:pt x="226" y="135"/>
                    </a:moveTo>
                    <a:cubicBezTo>
                      <a:pt x="293" y="181"/>
                      <a:pt x="293" y="181"/>
                      <a:pt x="293" y="181"/>
                    </a:cubicBezTo>
                    <a:cubicBezTo>
                      <a:pt x="226" y="228"/>
                      <a:pt x="226" y="228"/>
                      <a:pt x="226" y="228"/>
                    </a:cubicBezTo>
                    <a:cubicBezTo>
                      <a:pt x="159" y="181"/>
                      <a:pt x="159" y="181"/>
                      <a:pt x="159" y="181"/>
                    </a:cubicBezTo>
                    <a:cubicBezTo>
                      <a:pt x="224" y="137"/>
                      <a:pt x="224" y="137"/>
                      <a:pt x="224" y="137"/>
                    </a:cubicBezTo>
                    <a:lnTo>
                      <a:pt x="226" y="135"/>
                    </a:lnTo>
                    <a:close/>
                    <a:moveTo>
                      <a:pt x="187" y="69"/>
                    </a:moveTo>
                    <a:cubicBezTo>
                      <a:pt x="203" y="69"/>
                      <a:pt x="216" y="82"/>
                      <a:pt x="216" y="98"/>
                    </a:cubicBezTo>
                    <a:cubicBezTo>
                      <a:pt x="216" y="113"/>
                      <a:pt x="203" y="126"/>
                      <a:pt x="187" y="126"/>
                    </a:cubicBezTo>
                    <a:cubicBezTo>
                      <a:pt x="171" y="126"/>
                      <a:pt x="159" y="113"/>
                      <a:pt x="159" y="98"/>
                    </a:cubicBezTo>
                    <a:cubicBezTo>
                      <a:pt x="159" y="82"/>
                      <a:pt x="171" y="69"/>
                      <a:pt x="187" y="69"/>
                    </a:cubicBezTo>
                    <a:close/>
                    <a:moveTo>
                      <a:pt x="116" y="552"/>
                    </a:moveTo>
                    <a:cubicBezTo>
                      <a:pt x="119" y="543"/>
                      <a:pt x="129" y="527"/>
                      <a:pt x="159" y="527"/>
                    </a:cubicBezTo>
                    <a:cubicBezTo>
                      <a:pt x="188" y="527"/>
                      <a:pt x="198" y="543"/>
                      <a:pt x="202" y="552"/>
                    </a:cubicBezTo>
                    <a:cubicBezTo>
                      <a:pt x="190" y="552"/>
                      <a:pt x="128" y="552"/>
                      <a:pt x="116" y="552"/>
                    </a:cubicBezTo>
                    <a:close/>
                    <a:moveTo>
                      <a:pt x="214" y="552"/>
                    </a:moveTo>
                    <a:cubicBezTo>
                      <a:pt x="211" y="540"/>
                      <a:pt x="199" y="515"/>
                      <a:pt x="159" y="515"/>
                    </a:cubicBezTo>
                    <a:cubicBezTo>
                      <a:pt x="147" y="515"/>
                      <a:pt x="138" y="517"/>
                      <a:pt x="131" y="520"/>
                    </a:cubicBezTo>
                    <a:cubicBezTo>
                      <a:pt x="131" y="478"/>
                      <a:pt x="132" y="411"/>
                      <a:pt x="133" y="381"/>
                    </a:cubicBezTo>
                    <a:cubicBezTo>
                      <a:pt x="135" y="328"/>
                      <a:pt x="155" y="267"/>
                      <a:pt x="229" y="267"/>
                    </a:cubicBezTo>
                    <a:cubicBezTo>
                      <a:pt x="303" y="267"/>
                      <a:pt x="318" y="328"/>
                      <a:pt x="321" y="386"/>
                    </a:cubicBezTo>
                    <a:cubicBezTo>
                      <a:pt x="322" y="410"/>
                      <a:pt x="322" y="480"/>
                      <a:pt x="322" y="523"/>
                    </a:cubicBezTo>
                    <a:cubicBezTo>
                      <a:pt x="314" y="518"/>
                      <a:pt x="303" y="515"/>
                      <a:pt x="289" y="515"/>
                    </a:cubicBezTo>
                    <a:cubicBezTo>
                      <a:pt x="249" y="515"/>
                      <a:pt x="237" y="540"/>
                      <a:pt x="233" y="552"/>
                    </a:cubicBezTo>
                    <a:lnTo>
                      <a:pt x="214" y="552"/>
                    </a:lnTo>
                    <a:close/>
                    <a:moveTo>
                      <a:pt x="246" y="552"/>
                    </a:moveTo>
                    <a:cubicBezTo>
                      <a:pt x="249" y="543"/>
                      <a:pt x="259" y="527"/>
                      <a:pt x="289" y="527"/>
                    </a:cubicBezTo>
                    <a:cubicBezTo>
                      <a:pt x="318" y="527"/>
                      <a:pt x="328" y="543"/>
                      <a:pt x="332" y="552"/>
                    </a:cubicBezTo>
                    <a:cubicBezTo>
                      <a:pt x="320" y="552"/>
                      <a:pt x="258" y="552"/>
                      <a:pt x="246" y="5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DC20EFB8-2A6E-48E2-BF41-9E28945BB101}"/>
                </a:ext>
              </a:extLst>
            </p:cNvPr>
            <p:cNvGrpSpPr/>
            <p:nvPr userDrawn="1"/>
          </p:nvGrpSpPr>
          <p:grpSpPr>
            <a:xfrm rot="19675956">
              <a:off x="7990249" y="2420029"/>
              <a:ext cx="374558" cy="1069622"/>
              <a:chOff x="9469654" y="2159644"/>
              <a:chExt cx="752475" cy="2148831"/>
            </a:xfrm>
            <a:grpFill/>
          </p:grpSpPr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1654B8AC-55DC-49AF-82FA-AD12CF7680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4" name="Freeform 14">
                <a:extLst>
                  <a:ext uri="{FF2B5EF4-FFF2-40B4-BE49-F238E27FC236}">
                    <a16:creationId xmlns:a16="http://schemas.microsoft.com/office/drawing/2014/main" id="{A7685BC0-4B3D-4281-8DE2-E42E7D3D44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5" name="任意多边形 139">
                <a:extLst>
                  <a:ext uri="{FF2B5EF4-FFF2-40B4-BE49-F238E27FC236}">
                    <a16:creationId xmlns:a16="http://schemas.microsoft.com/office/drawing/2014/main" id="{9E573AEF-4AE4-402E-8055-A48C547150B0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D852D867-4F89-400E-9276-A6F188725C11}"/>
                </a:ext>
              </a:extLst>
            </p:cNvPr>
            <p:cNvGrpSpPr/>
            <p:nvPr userDrawn="1"/>
          </p:nvGrpSpPr>
          <p:grpSpPr>
            <a:xfrm rot="19599641">
              <a:off x="8622723" y="3034862"/>
              <a:ext cx="1240338" cy="634328"/>
              <a:chOff x="10078074" y="1730681"/>
              <a:chExt cx="695325" cy="355600"/>
            </a:xfrm>
            <a:grpFill/>
          </p:grpSpPr>
          <p:sp>
            <p:nvSpPr>
              <p:cNvPr id="131" name="Oval 53">
                <a:extLst>
                  <a:ext uri="{FF2B5EF4-FFF2-40B4-BE49-F238E27FC236}">
                    <a16:creationId xmlns:a16="http://schemas.microsoft.com/office/drawing/2014/main" id="{99081792-066E-4B8F-B9B5-27A91A5E0C6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078074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2" name="Freeform 54">
                <a:extLst>
                  <a:ext uri="{FF2B5EF4-FFF2-40B4-BE49-F238E27FC236}">
                    <a16:creationId xmlns:a16="http://schemas.microsoft.com/office/drawing/2014/main" id="{A87E1377-3D1D-4517-AB49-30A4D696AD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CCB0157A-810A-4C8B-926C-2738C5E74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136281" flipH="1" flipV="1">
              <a:off x="4057595" y="4214936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42">
              <a:extLst>
                <a:ext uri="{FF2B5EF4-FFF2-40B4-BE49-F238E27FC236}">
                  <a16:creationId xmlns:a16="http://schemas.microsoft.com/office/drawing/2014/main" id="{479DBDCD-7851-4E1E-909F-12D1F9CCC2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7348708" y="5932775"/>
              <a:ext cx="736600" cy="738188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24F8E5B3-5896-429F-AA8E-CBA2784D98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348066" flipH="1" flipV="1">
              <a:off x="652486" y="1643390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1B80244-B6D3-476B-B19A-85A668DA5A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9523279" y="6283862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9DC5E36E-2CA2-4C66-A835-7C7D79D234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1492555" y="784424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70">
              <a:extLst>
                <a:ext uri="{FF2B5EF4-FFF2-40B4-BE49-F238E27FC236}">
                  <a16:creationId xmlns:a16="http://schemas.microsoft.com/office/drawing/2014/main" id="{C7CE7514-58EB-4D54-9F74-C2E74EF965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321078" flipH="1" flipV="1">
              <a:off x="5721577" y="6018517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D8C0FA36-CEAC-4140-9DB3-0E5E1DACED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402556" flipH="1" flipV="1">
              <a:off x="2052362" y="5640706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696D00C9-C0C7-44A0-97BB-1C9F7B3C74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10433292" y="6078963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114">
              <a:extLst>
                <a:ext uri="{FF2B5EF4-FFF2-40B4-BE49-F238E27FC236}">
                  <a16:creationId xmlns:a16="http://schemas.microsoft.com/office/drawing/2014/main" id="{8885FF5E-3EAB-4728-8579-9BBB9204A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669559" flipH="1" flipV="1">
              <a:off x="4917663" y="6097573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124">
              <a:extLst>
                <a:ext uri="{FF2B5EF4-FFF2-40B4-BE49-F238E27FC236}">
                  <a16:creationId xmlns:a16="http://schemas.microsoft.com/office/drawing/2014/main" id="{4A72588C-C32C-46CB-B5FD-27667AE2EF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36245" flipH="1" flipV="1">
              <a:off x="4535125" y="5906200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FCE80F74-700B-4E27-AE3C-15250CB6FAF7}"/>
                </a:ext>
              </a:extLst>
            </p:cNvPr>
            <p:cNvSpPr>
              <a:spLocks/>
            </p:cNvSpPr>
            <p:nvPr userDrawn="1"/>
          </p:nvSpPr>
          <p:spPr bwMode="auto">
            <a:xfrm rot="20193509" flipH="1" flipV="1">
              <a:off x="3003208" y="5577558"/>
              <a:ext cx="314410" cy="448364"/>
            </a:xfrm>
            <a:custGeom>
              <a:avLst/>
              <a:gdLst>
                <a:gd name="T0" fmla="*/ 176 w 190"/>
                <a:gd name="T1" fmla="*/ 101 h 272"/>
                <a:gd name="T2" fmla="*/ 178 w 190"/>
                <a:gd name="T3" fmla="*/ 82 h 272"/>
                <a:gd name="T4" fmla="*/ 96 w 190"/>
                <a:gd name="T5" fmla="*/ 0 h 272"/>
                <a:gd name="T6" fmla="*/ 14 w 190"/>
                <a:gd name="T7" fmla="*/ 82 h 272"/>
                <a:gd name="T8" fmla="*/ 17 w 190"/>
                <a:gd name="T9" fmla="*/ 103 h 272"/>
                <a:gd name="T10" fmla="*/ 0 w 190"/>
                <a:gd name="T11" fmla="*/ 272 h 272"/>
                <a:gd name="T12" fmla="*/ 190 w 190"/>
                <a:gd name="T13" fmla="*/ 272 h 272"/>
                <a:gd name="T14" fmla="*/ 176 w 190"/>
                <a:gd name="T15" fmla="*/ 10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272">
                  <a:moveTo>
                    <a:pt x="176" y="101"/>
                  </a:moveTo>
                  <a:cubicBezTo>
                    <a:pt x="177" y="95"/>
                    <a:pt x="178" y="89"/>
                    <a:pt x="178" y="82"/>
                  </a:cubicBezTo>
                  <a:cubicBezTo>
                    <a:pt x="178" y="37"/>
                    <a:pt x="141" y="0"/>
                    <a:pt x="96" y="0"/>
                  </a:cubicBezTo>
                  <a:cubicBezTo>
                    <a:pt x="51" y="0"/>
                    <a:pt x="14" y="37"/>
                    <a:pt x="14" y="82"/>
                  </a:cubicBezTo>
                  <a:cubicBezTo>
                    <a:pt x="14" y="89"/>
                    <a:pt x="15" y="96"/>
                    <a:pt x="17" y="103"/>
                  </a:cubicBezTo>
                  <a:cubicBezTo>
                    <a:pt x="18" y="135"/>
                    <a:pt x="66" y="224"/>
                    <a:pt x="0" y="272"/>
                  </a:cubicBezTo>
                  <a:cubicBezTo>
                    <a:pt x="190" y="272"/>
                    <a:pt x="190" y="272"/>
                    <a:pt x="190" y="272"/>
                  </a:cubicBezTo>
                  <a:cubicBezTo>
                    <a:pt x="118" y="227"/>
                    <a:pt x="174" y="133"/>
                    <a:pt x="176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76">
              <a:extLst>
                <a:ext uri="{FF2B5EF4-FFF2-40B4-BE49-F238E27FC236}">
                  <a16:creationId xmlns:a16="http://schemas.microsoft.com/office/drawing/2014/main" id="{1616E5B5-26DD-4150-94AE-6BF1258EA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187272" flipH="1" flipV="1">
              <a:off x="482235" y="6053258"/>
              <a:ext cx="696926" cy="867919"/>
            </a:xfrm>
            <a:custGeom>
              <a:avLst/>
              <a:gdLst>
                <a:gd name="T0" fmla="*/ 452 w 452"/>
                <a:gd name="T1" fmla="*/ 402 h 564"/>
                <a:gd name="T2" fmla="*/ 367 w 452"/>
                <a:gd name="T3" fmla="*/ 269 h 564"/>
                <a:gd name="T4" fmla="*/ 360 w 452"/>
                <a:gd name="T5" fmla="*/ 135 h 564"/>
                <a:gd name="T6" fmla="*/ 226 w 452"/>
                <a:gd name="T7" fmla="*/ 0 h 564"/>
                <a:gd name="T8" fmla="*/ 92 w 452"/>
                <a:gd name="T9" fmla="*/ 135 h 564"/>
                <a:gd name="T10" fmla="*/ 85 w 452"/>
                <a:gd name="T11" fmla="*/ 269 h 564"/>
                <a:gd name="T12" fmla="*/ 0 w 452"/>
                <a:gd name="T13" fmla="*/ 402 h 564"/>
                <a:gd name="T14" fmla="*/ 83 w 452"/>
                <a:gd name="T15" fmla="*/ 406 h 564"/>
                <a:gd name="T16" fmla="*/ 83 w 452"/>
                <a:gd name="T17" fmla="*/ 558 h 564"/>
                <a:gd name="T18" fmla="*/ 83 w 452"/>
                <a:gd name="T19" fmla="*/ 564 h 564"/>
                <a:gd name="T20" fmla="*/ 369 w 452"/>
                <a:gd name="T21" fmla="*/ 564 h 564"/>
                <a:gd name="T22" fmla="*/ 369 w 452"/>
                <a:gd name="T23" fmla="*/ 552 h 564"/>
                <a:gd name="T24" fmla="*/ 369 w 452"/>
                <a:gd name="T25" fmla="*/ 552 h 564"/>
                <a:gd name="T26" fmla="*/ 369 w 452"/>
                <a:gd name="T27" fmla="*/ 406 h 564"/>
                <a:gd name="T28" fmla="*/ 452 w 452"/>
                <a:gd name="T29" fmla="*/ 402 h 564"/>
                <a:gd name="T30" fmla="*/ 265 w 452"/>
                <a:gd name="T31" fmla="*/ 69 h 564"/>
                <a:gd name="T32" fmla="*/ 293 w 452"/>
                <a:gd name="T33" fmla="*/ 98 h 564"/>
                <a:gd name="T34" fmla="*/ 265 w 452"/>
                <a:gd name="T35" fmla="*/ 126 h 564"/>
                <a:gd name="T36" fmla="*/ 237 w 452"/>
                <a:gd name="T37" fmla="*/ 98 h 564"/>
                <a:gd name="T38" fmla="*/ 265 w 452"/>
                <a:gd name="T39" fmla="*/ 69 h 564"/>
                <a:gd name="T40" fmla="*/ 226 w 452"/>
                <a:gd name="T41" fmla="*/ 135 h 564"/>
                <a:gd name="T42" fmla="*/ 293 w 452"/>
                <a:gd name="T43" fmla="*/ 181 h 564"/>
                <a:gd name="T44" fmla="*/ 226 w 452"/>
                <a:gd name="T45" fmla="*/ 228 h 564"/>
                <a:gd name="T46" fmla="*/ 159 w 452"/>
                <a:gd name="T47" fmla="*/ 181 h 564"/>
                <a:gd name="T48" fmla="*/ 224 w 452"/>
                <a:gd name="T49" fmla="*/ 137 h 564"/>
                <a:gd name="T50" fmla="*/ 226 w 452"/>
                <a:gd name="T51" fmla="*/ 135 h 564"/>
                <a:gd name="T52" fmla="*/ 187 w 452"/>
                <a:gd name="T53" fmla="*/ 69 h 564"/>
                <a:gd name="T54" fmla="*/ 216 w 452"/>
                <a:gd name="T55" fmla="*/ 98 h 564"/>
                <a:gd name="T56" fmla="*/ 187 w 452"/>
                <a:gd name="T57" fmla="*/ 126 h 564"/>
                <a:gd name="T58" fmla="*/ 159 w 452"/>
                <a:gd name="T59" fmla="*/ 98 h 564"/>
                <a:gd name="T60" fmla="*/ 187 w 452"/>
                <a:gd name="T61" fmla="*/ 69 h 564"/>
                <a:gd name="T62" fmla="*/ 116 w 452"/>
                <a:gd name="T63" fmla="*/ 552 h 564"/>
                <a:gd name="T64" fmla="*/ 159 w 452"/>
                <a:gd name="T65" fmla="*/ 527 h 564"/>
                <a:gd name="T66" fmla="*/ 202 w 452"/>
                <a:gd name="T67" fmla="*/ 552 h 564"/>
                <a:gd name="T68" fmla="*/ 116 w 452"/>
                <a:gd name="T69" fmla="*/ 552 h 564"/>
                <a:gd name="T70" fmla="*/ 214 w 452"/>
                <a:gd name="T71" fmla="*/ 552 h 564"/>
                <a:gd name="T72" fmla="*/ 159 w 452"/>
                <a:gd name="T73" fmla="*/ 515 h 564"/>
                <a:gd name="T74" fmla="*/ 131 w 452"/>
                <a:gd name="T75" fmla="*/ 520 h 564"/>
                <a:gd name="T76" fmla="*/ 133 w 452"/>
                <a:gd name="T77" fmla="*/ 381 h 564"/>
                <a:gd name="T78" fmla="*/ 229 w 452"/>
                <a:gd name="T79" fmla="*/ 267 h 564"/>
                <a:gd name="T80" fmla="*/ 321 w 452"/>
                <a:gd name="T81" fmla="*/ 386 h 564"/>
                <a:gd name="T82" fmla="*/ 322 w 452"/>
                <a:gd name="T83" fmla="*/ 523 h 564"/>
                <a:gd name="T84" fmla="*/ 289 w 452"/>
                <a:gd name="T85" fmla="*/ 515 h 564"/>
                <a:gd name="T86" fmla="*/ 233 w 452"/>
                <a:gd name="T87" fmla="*/ 552 h 564"/>
                <a:gd name="T88" fmla="*/ 214 w 452"/>
                <a:gd name="T89" fmla="*/ 552 h 564"/>
                <a:gd name="T90" fmla="*/ 246 w 452"/>
                <a:gd name="T91" fmla="*/ 552 h 564"/>
                <a:gd name="T92" fmla="*/ 289 w 452"/>
                <a:gd name="T93" fmla="*/ 527 h 564"/>
                <a:gd name="T94" fmla="*/ 332 w 452"/>
                <a:gd name="T95" fmla="*/ 552 h 564"/>
                <a:gd name="T96" fmla="*/ 246 w 452"/>
                <a:gd name="T97" fmla="*/ 55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2" h="564">
                  <a:moveTo>
                    <a:pt x="452" y="402"/>
                  </a:moveTo>
                  <a:cubicBezTo>
                    <a:pt x="395" y="372"/>
                    <a:pt x="373" y="323"/>
                    <a:pt x="367" y="269"/>
                  </a:cubicBezTo>
                  <a:cubicBezTo>
                    <a:pt x="366" y="209"/>
                    <a:pt x="364" y="156"/>
                    <a:pt x="360" y="135"/>
                  </a:cubicBezTo>
                  <a:cubicBezTo>
                    <a:pt x="348" y="62"/>
                    <a:pt x="313" y="0"/>
                    <a:pt x="226" y="0"/>
                  </a:cubicBezTo>
                  <a:cubicBezTo>
                    <a:pt x="139" y="0"/>
                    <a:pt x="104" y="62"/>
                    <a:pt x="92" y="135"/>
                  </a:cubicBezTo>
                  <a:cubicBezTo>
                    <a:pt x="88" y="156"/>
                    <a:pt x="86" y="209"/>
                    <a:pt x="85" y="269"/>
                  </a:cubicBezTo>
                  <a:cubicBezTo>
                    <a:pt x="79" y="323"/>
                    <a:pt x="57" y="372"/>
                    <a:pt x="0" y="402"/>
                  </a:cubicBezTo>
                  <a:cubicBezTo>
                    <a:pt x="0" y="402"/>
                    <a:pt x="42" y="426"/>
                    <a:pt x="83" y="406"/>
                  </a:cubicBezTo>
                  <a:cubicBezTo>
                    <a:pt x="83" y="465"/>
                    <a:pt x="83" y="558"/>
                    <a:pt x="83" y="558"/>
                  </a:cubicBezTo>
                  <a:cubicBezTo>
                    <a:pt x="83" y="564"/>
                    <a:pt x="83" y="564"/>
                    <a:pt x="83" y="564"/>
                  </a:cubicBezTo>
                  <a:cubicBezTo>
                    <a:pt x="369" y="564"/>
                    <a:pt x="369" y="564"/>
                    <a:pt x="369" y="564"/>
                  </a:cubicBezTo>
                  <a:cubicBezTo>
                    <a:pt x="369" y="552"/>
                    <a:pt x="369" y="552"/>
                    <a:pt x="369" y="552"/>
                  </a:cubicBezTo>
                  <a:cubicBezTo>
                    <a:pt x="369" y="552"/>
                    <a:pt x="369" y="552"/>
                    <a:pt x="369" y="552"/>
                  </a:cubicBezTo>
                  <a:cubicBezTo>
                    <a:pt x="369" y="530"/>
                    <a:pt x="369" y="456"/>
                    <a:pt x="369" y="406"/>
                  </a:cubicBezTo>
                  <a:cubicBezTo>
                    <a:pt x="410" y="426"/>
                    <a:pt x="452" y="402"/>
                    <a:pt x="452" y="402"/>
                  </a:cubicBezTo>
                  <a:close/>
                  <a:moveTo>
                    <a:pt x="265" y="69"/>
                  </a:moveTo>
                  <a:cubicBezTo>
                    <a:pt x="281" y="69"/>
                    <a:pt x="293" y="82"/>
                    <a:pt x="293" y="98"/>
                  </a:cubicBezTo>
                  <a:cubicBezTo>
                    <a:pt x="293" y="113"/>
                    <a:pt x="281" y="126"/>
                    <a:pt x="265" y="126"/>
                  </a:cubicBezTo>
                  <a:cubicBezTo>
                    <a:pt x="249" y="126"/>
                    <a:pt x="237" y="113"/>
                    <a:pt x="237" y="98"/>
                  </a:cubicBezTo>
                  <a:cubicBezTo>
                    <a:pt x="237" y="82"/>
                    <a:pt x="249" y="69"/>
                    <a:pt x="265" y="69"/>
                  </a:cubicBezTo>
                  <a:close/>
                  <a:moveTo>
                    <a:pt x="226" y="135"/>
                  </a:moveTo>
                  <a:cubicBezTo>
                    <a:pt x="293" y="181"/>
                    <a:pt x="293" y="181"/>
                    <a:pt x="293" y="181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159" y="181"/>
                    <a:pt x="159" y="181"/>
                    <a:pt x="159" y="181"/>
                  </a:cubicBezTo>
                  <a:cubicBezTo>
                    <a:pt x="224" y="137"/>
                    <a:pt x="224" y="137"/>
                    <a:pt x="224" y="137"/>
                  </a:cubicBezTo>
                  <a:lnTo>
                    <a:pt x="226" y="135"/>
                  </a:lnTo>
                  <a:close/>
                  <a:moveTo>
                    <a:pt x="187" y="69"/>
                  </a:moveTo>
                  <a:cubicBezTo>
                    <a:pt x="203" y="69"/>
                    <a:pt x="216" y="82"/>
                    <a:pt x="216" y="98"/>
                  </a:cubicBezTo>
                  <a:cubicBezTo>
                    <a:pt x="216" y="113"/>
                    <a:pt x="203" y="126"/>
                    <a:pt x="187" y="126"/>
                  </a:cubicBezTo>
                  <a:cubicBezTo>
                    <a:pt x="171" y="126"/>
                    <a:pt x="159" y="113"/>
                    <a:pt x="159" y="98"/>
                  </a:cubicBezTo>
                  <a:cubicBezTo>
                    <a:pt x="159" y="82"/>
                    <a:pt x="171" y="69"/>
                    <a:pt x="187" y="69"/>
                  </a:cubicBezTo>
                  <a:close/>
                  <a:moveTo>
                    <a:pt x="116" y="552"/>
                  </a:moveTo>
                  <a:cubicBezTo>
                    <a:pt x="119" y="543"/>
                    <a:pt x="129" y="527"/>
                    <a:pt x="159" y="527"/>
                  </a:cubicBezTo>
                  <a:cubicBezTo>
                    <a:pt x="188" y="527"/>
                    <a:pt x="198" y="543"/>
                    <a:pt x="202" y="552"/>
                  </a:cubicBezTo>
                  <a:cubicBezTo>
                    <a:pt x="190" y="552"/>
                    <a:pt x="128" y="552"/>
                    <a:pt x="116" y="552"/>
                  </a:cubicBezTo>
                  <a:close/>
                  <a:moveTo>
                    <a:pt x="214" y="552"/>
                  </a:moveTo>
                  <a:cubicBezTo>
                    <a:pt x="211" y="540"/>
                    <a:pt x="199" y="515"/>
                    <a:pt x="159" y="515"/>
                  </a:cubicBezTo>
                  <a:cubicBezTo>
                    <a:pt x="147" y="515"/>
                    <a:pt x="138" y="517"/>
                    <a:pt x="131" y="520"/>
                  </a:cubicBezTo>
                  <a:cubicBezTo>
                    <a:pt x="131" y="478"/>
                    <a:pt x="132" y="411"/>
                    <a:pt x="133" y="381"/>
                  </a:cubicBezTo>
                  <a:cubicBezTo>
                    <a:pt x="135" y="328"/>
                    <a:pt x="155" y="267"/>
                    <a:pt x="229" y="267"/>
                  </a:cubicBezTo>
                  <a:cubicBezTo>
                    <a:pt x="303" y="267"/>
                    <a:pt x="318" y="328"/>
                    <a:pt x="321" y="386"/>
                  </a:cubicBezTo>
                  <a:cubicBezTo>
                    <a:pt x="322" y="410"/>
                    <a:pt x="322" y="480"/>
                    <a:pt x="322" y="523"/>
                  </a:cubicBezTo>
                  <a:cubicBezTo>
                    <a:pt x="314" y="518"/>
                    <a:pt x="303" y="515"/>
                    <a:pt x="289" y="515"/>
                  </a:cubicBezTo>
                  <a:cubicBezTo>
                    <a:pt x="249" y="515"/>
                    <a:pt x="237" y="540"/>
                    <a:pt x="233" y="552"/>
                  </a:cubicBezTo>
                  <a:lnTo>
                    <a:pt x="214" y="552"/>
                  </a:lnTo>
                  <a:close/>
                  <a:moveTo>
                    <a:pt x="246" y="552"/>
                  </a:moveTo>
                  <a:cubicBezTo>
                    <a:pt x="249" y="543"/>
                    <a:pt x="259" y="527"/>
                    <a:pt x="289" y="527"/>
                  </a:cubicBezTo>
                  <a:cubicBezTo>
                    <a:pt x="318" y="527"/>
                    <a:pt x="328" y="543"/>
                    <a:pt x="332" y="552"/>
                  </a:cubicBezTo>
                  <a:cubicBezTo>
                    <a:pt x="320" y="552"/>
                    <a:pt x="258" y="552"/>
                    <a:pt x="246" y="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82FA85C0-2A0C-426D-85C3-F706FA33FD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932726" flipH="1" flipV="1">
              <a:off x="10489459" y="4413740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DDBD15D7-508F-42C7-AD86-E2E5F79EA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5145695" flipH="1" flipV="1">
              <a:off x="9171224" y="3715572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F524225B-7677-4EC7-9D3B-51AC3A27B4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058153" flipH="1" flipV="1">
              <a:off x="10444224" y="2482855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9E654AE3-A710-442A-B96F-EB542F46E0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6885" flipH="1" flipV="1">
              <a:off x="1667071" y="-59064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82B813D0-1A86-411F-B71F-6F791B82CC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786341" flipH="1" flipV="1">
              <a:off x="10209714" y="3389815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1AF62993-31A5-4B86-B8EC-ADBB749732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-185" y="61549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DDEEF447-1BAF-4BBE-86C1-3ED233BE00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6343221" y="1893150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68433595-24E2-49BD-860B-C3B79CE8BE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288" flipH="1" flipV="1">
              <a:off x="9566286" y="2327353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43">
              <a:extLst>
                <a:ext uri="{FF2B5EF4-FFF2-40B4-BE49-F238E27FC236}">
                  <a16:creationId xmlns:a16="http://schemas.microsoft.com/office/drawing/2014/main" id="{5BFD615E-5826-4E66-BDF4-EB99449917D1}"/>
                </a:ext>
              </a:extLst>
            </p:cNvPr>
            <p:cNvSpPr>
              <a:spLocks/>
            </p:cNvSpPr>
            <p:nvPr userDrawn="1"/>
          </p:nvSpPr>
          <p:spPr bwMode="auto">
            <a:xfrm rot="5400000" flipH="1" flipV="1">
              <a:off x="7356324" y="1217852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9B1CC784-2935-49AD-9E8C-45A319B54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859567" flipH="1" flipV="1">
              <a:off x="10501760" y="5059795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B043870F-638B-4D80-890C-3C3553DB337C}"/>
                </a:ext>
              </a:extLst>
            </p:cNvPr>
            <p:cNvSpPr>
              <a:spLocks/>
            </p:cNvSpPr>
            <p:nvPr userDrawn="1"/>
          </p:nvSpPr>
          <p:spPr bwMode="auto">
            <a:xfrm rot="2112827" flipH="1" flipV="1">
              <a:off x="10761226" y="1169902"/>
              <a:ext cx="314410" cy="448364"/>
            </a:xfrm>
            <a:custGeom>
              <a:avLst/>
              <a:gdLst>
                <a:gd name="T0" fmla="*/ 176 w 190"/>
                <a:gd name="T1" fmla="*/ 101 h 272"/>
                <a:gd name="T2" fmla="*/ 178 w 190"/>
                <a:gd name="T3" fmla="*/ 82 h 272"/>
                <a:gd name="T4" fmla="*/ 96 w 190"/>
                <a:gd name="T5" fmla="*/ 0 h 272"/>
                <a:gd name="T6" fmla="*/ 14 w 190"/>
                <a:gd name="T7" fmla="*/ 82 h 272"/>
                <a:gd name="T8" fmla="*/ 17 w 190"/>
                <a:gd name="T9" fmla="*/ 103 h 272"/>
                <a:gd name="T10" fmla="*/ 0 w 190"/>
                <a:gd name="T11" fmla="*/ 272 h 272"/>
                <a:gd name="T12" fmla="*/ 190 w 190"/>
                <a:gd name="T13" fmla="*/ 272 h 272"/>
                <a:gd name="T14" fmla="*/ 176 w 190"/>
                <a:gd name="T15" fmla="*/ 10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272">
                  <a:moveTo>
                    <a:pt x="176" y="101"/>
                  </a:moveTo>
                  <a:cubicBezTo>
                    <a:pt x="177" y="95"/>
                    <a:pt x="178" y="89"/>
                    <a:pt x="178" y="82"/>
                  </a:cubicBezTo>
                  <a:cubicBezTo>
                    <a:pt x="178" y="37"/>
                    <a:pt x="141" y="0"/>
                    <a:pt x="96" y="0"/>
                  </a:cubicBezTo>
                  <a:cubicBezTo>
                    <a:pt x="51" y="0"/>
                    <a:pt x="14" y="37"/>
                    <a:pt x="14" y="82"/>
                  </a:cubicBezTo>
                  <a:cubicBezTo>
                    <a:pt x="14" y="89"/>
                    <a:pt x="15" y="96"/>
                    <a:pt x="17" y="103"/>
                  </a:cubicBezTo>
                  <a:cubicBezTo>
                    <a:pt x="18" y="135"/>
                    <a:pt x="66" y="224"/>
                    <a:pt x="0" y="272"/>
                  </a:cubicBezTo>
                  <a:cubicBezTo>
                    <a:pt x="190" y="272"/>
                    <a:pt x="190" y="272"/>
                    <a:pt x="190" y="272"/>
                  </a:cubicBezTo>
                  <a:cubicBezTo>
                    <a:pt x="118" y="227"/>
                    <a:pt x="174" y="133"/>
                    <a:pt x="176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8" name="Oval 53">
              <a:extLst>
                <a:ext uri="{FF2B5EF4-FFF2-40B4-BE49-F238E27FC236}">
                  <a16:creationId xmlns:a16="http://schemas.microsoft.com/office/drawing/2014/main" id="{104BE182-963F-4B0A-B234-A7AE717CEC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588421" flipH="1" flipV="1">
              <a:off x="10156596" y="2992219"/>
              <a:ext cx="308669" cy="3058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A784E587-E77D-4B29-8080-E71DD2F29984}"/>
                </a:ext>
              </a:extLst>
            </p:cNvPr>
            <p:cNvGrpSpPr/>
            <p:nvPr userDrawn="1"/>
          </p:nvGrpSpPr>
          <p:grpSpPr>
            <a:xfrm>
              <a:off x="3049414" y="2549041"/>
              <a:ext cx="1482221" cy="1396254"/>
              <a:chOff x="10008697" y="-1027479"/>
              <a:chExt cx="1482221" cy="1396254"/>
            </a:xfrm>
            <a:grpFill/>
          </p:grpSpPr>
          <p:sp>
            <p:nvSpPr>
              <p:cNvPr id="129" name="Freeform 66">
                <a:extLst>
                  <a:ext uri="{FF2B5EF4-FFF2-40B4-BE49-F238E27FC236}">
                    <a16:creationId xmlns:a16="http://schemas.microsoft.com/office/drawing/2014/main" id="{EA434486-7FA5-46E4-82EF-A015917D4DD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 flipH="1" flipV="1">
                <a:off x="10008697" y="-842504"/>
                <a:ext cx="626317" cy="888722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0" name="Freeform 67">
                <a:extLst>
                  <a:ext uri="{FF2B5EF4-FFF2-40B4-BE49-F238E27FC236}">
                    <a16:creationId xmlns:a16="http://schemas.microsoft.com/office/drawing/2014/main" id="{7D1D1A00-A52A-4976-9F8F-1447EBE5D46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 flipH="1" flipV="1">
                <a:off x="10377586" y="-1027479"/>
                <a:ext cx="1113332" cy="1396254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0" name="Freeform 72">
              <a:extLst>
                <a:ext uri="{FF2B5EF4-FFF2-40B4-BE49-F238E27FC236}">
                  <a16:creationId xmlns:a16="http://schemas.microsoft.com/office/drawing/2014/main" id="{7B025427-940E-4055-BEAC-6749640DB6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3251596" flipH="1" flipV="1">
              <a:off x="4290187" y="6435218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124">
              <a:extLst>
                <a:ext uri="{FF2B5EF4-FFF2-40B4-BE49-F238E27FC236}">
                  <a16:creationId xmlns:a16="http://schemas.microsoft.com/office/drawing/2014/main" id="{FB835378-9B48-43DF-B194-75F6916928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36245">
              <a:off x="8553671" y="6461028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12" name="Group 4">
              <a:extLst>
                <a:ext uri="{FF2B5EF4-FFF2-40B4-BE49-F238E27FC236}">
                  <a16:creationId xmlns:a16="http://schemas.microsoft.com/office/drawing/2014/main" id="{3F3D9E39-423A-4984-B20E-706EE520B5C1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0193509">
              <a:off x="6771147" y="5836226"/>
              <a:ext cx="542757" cy="1014720"/>
              <a:chOff x="2490" y="1429"/>
              <a:chExt cx="782" cy="1462"/>
            </a:xfrm>
            <a:grpFill/>
          </p:grpSpPr>
          <p:sp>
            <p:nvSpPr>
              <p:cNvPr id="127" name="Freeform 5">
                <a:extLst>
                  <a:ext uri="{FF2B5EF4-FFF2-40B4-BE49-F238E27FC236}">
                    <a16:creationId xmlns:a16="http://schemas.microsoft.com/office/drawing/2014/main" id="{EF94F8F8-0B9B-4A14-95D5-EF338C4C39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85BF8167-6343-4AE8-93AE-076046CBE3F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6696039D-066C-45DC-A3B8-80BD7275C8C0}"/>
                </a:ext>
              </a:extLst>
            </p:cNvPr>
            <p:cNvGrpSpPr/>
            <p:nvPr userDrawn="1"/>
          </p:nvGrpSpPr>
          <p:grpSpPr>
            <a:xfrm rot="9341120">
              <a:off x="1821535" y="1348798"/>
              <a:ext cx="1240338" cy="634328"/>
              <a:chOff x="10078074" y="1730681"/>
              <a:chExt cx="695325" cy="355600"/>
            </a:xfrm>
            <a:grpFill/>
          </p:grpSpPr>
          <p:sp>
            <p:nvSpPr>
              <p:cNvPr id="125" name="Oval 53">
                <a:extLst>
                  <a:ext uri="{FF2B5EF4-FFF2-40B4-BE49-F238E27FC236}">
                    <a16:creationId xmlns:a16="http://schemas.microsoft.com/office/drawing/2014/main" id="{5A6B6A6D-C4E8-4E69-9D18-DB891E310F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078074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6" name="Freeform 54">
                <a:extLst>
                  <a:ext uri="{FF2B5EF4-FFF2-40B4-BE49-F238E27FC236}">
                    <a16:creationId xmlns:a16="http://schemas.microsoft.com/office/drawing/2014/main" id="{F1B49621-62DB-43FF-A8BA-EDD900431D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4" name="Group 4">
              <a:extLst>
                <a:ext uri="{FF2B5EF4-FFF2-40B4-BE49-F238E27FC236}">
                  <a16:creationId xmlns:a16="http://schemas.microsoft.com/office/drawing/2014/main" id="{6E1C31A0-20EE-4C13-BBA6-D40F37EF1679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3493065">
              <a:off x="2804166" y="1725999"/>
              <a:ext cx="542757" cy="1014720"/>
              <a:chOff x="2490" y="1429"/>
              <a:chExt cx="782" cy="1462"/>
            </a:xfrm>
            <a:grpFill/>
          </p:grpSpPr>
          <p:sp>
            <p:nvSpPr>
              <p:cNvPr id="123" name="Freeform 5">
                <a:extLst>
                  <a:ext uri="{FF2B5EF4-FFF2-40B4-BE49-F238E27FC236}">
                    <a16:creationId xmlns:a16="http://schemas.microsoft.com/office/drawing/2014/main" id="{151B35C9-E023-40D7-853F-F41574BCA9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4" name="Freeform 6">
                <a:extLst>
                  <a:ext uri="{FF2B5EF4-FFF2-40B4-BE49-F238E27FC236}">
                    <a16:creationId xmlns:a16="http://schemas.microsoft.com/office/drawing/2014/main" id="{AFED9AD0-D3A5-4D91-9059-248F60597BF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91FF140B-B7ED-41BB-A0BC-6B720709B5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058153" flipH="1" flipV="1">
              <a:off x="1224923" y="5452933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DE1C6451-07D4-47F3-9B5B-7A42F7AA07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964420">
              <a:off x="1462627" y="6236982"/>
              <a:ext cx="601663" cy="752475"/>
            </a:xfrm>
            <a:custGeom>
              <a:avLst/>
              <a:gdLst>
                <a:gd name="T0" fmla="*/ 143 w 160"/>
                <a:gd name="T1" fmla="*/ 0 h 200"/>
                <a:gd name="T2" fmla="*/ 16 w 160"/>
                <a:gd name="T3" fmla="*/ 0 h 200"/>
                <a:gd name="T4" fmla="*/ 0 w 160"/>
                <a:gd name="T5" fmla="*/ 17 h 200"/>
                <a:gd name="T6" fmla="*/ 0 w 160"/>
                <a:gd name="T7" fmla="*/ 183 h 200"/>
                <a:gd name="T8" fmla="*/ 16 w 160"/>
                <a:gd name="T9" fmla="*/ 200 h 200"/>
                <a:gd name="T10" fmla="*/ 143 w 160"/>
                <a:gd name="T11" fmla="*/ 200 h 200"/>
                <a:gd name="T12" fmla="*/ 160 w 160"/>
                <a:gd name="T13" fmla="*/ 183 h 200"/>
                <a:gd name="T14" fmla="*/ 160 w 160"/>
                <a:gd name="T15" fmla="*/ 17 h 200"/>
                <a:gd name="T16" fmla="*/ 143 w 160"/>
                <a:gd name="T17" fmla="*/ 0 h 200"/>
                <a:gd name="T18" fmla="*/ 78 w 160"/>
                <a:gd name="T19" fmla="*/ 193 h 200"/>
                <a:gd name="T20" fmla="*/ 68 w 160"/>
                <a:gd name="T21" fmla="*/ 183 h 200"/>
                <a:gd name="T22" fmla="*/ 78 w 160"/>
                <a:gd name="T23" fmla="*/ 173 h 200"/>
                <a:gd name="T24" fmla="*/ 88 w 160"/>
                <a:gd name="T25" fmla="*/ 183 h 200"/>
                <a:gd name="T26" fmla="*/ 78 w 160"/>
                <a:gd name="T27" fmla="*/ 193 h 200"/>
                <a:gd name="T28" fmla="*/ 148 w 160"/>
                <a:gd name="T29" fmla="*/ 164 h 200"/>
                <a:gd name="T30" fmla="*/ 12 w 160"/>
                <a:gd name="T31" fmla="*/ 164 h 200"/>
                <a:gd name="T32" fmla="*/ 12 w 160"/>
                <a:gd name="T33" fmla="*/ 12 h 200"/>
                <a:gd name="T34" fmla="*/ 148 w 160"/>
                <a:gd name="T35" fmla="*/ 12 h 200"/>
                <a:gd name="T36" fmla="*/ 148 w 160"/>
                <a:gd name="T37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00">
                  <a:moveTo>
                    <a:pt x="1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52" y="200"/>
                    <a:pt x="160" y="192"/>
                    <a:pt x="160" y="183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7"/>
                    <a:pt x="152" y="0"/>
                    <a:pt x="143" y="0"/>
                  </a:cubicBezTo>
                  <a:moveTo>
                    <a:pt x="78" y="193"/>
                  </a:moveTo>
                  <a:cubicBezTo>
                    <a:pt x="73" y="193"/>
                    <a:pt x="68" y="188"/>
                    <a:pt x="68" y="183"/>
                  </a:cubicBezTo>
                  <a:cubicBezTo>
                    <a:pt x="68" y="177"/>
                    <a:pt x="73" y="173"/>
                    <a:pt x="78" y="173"/>
                  </a:cubicBezTo>
                  <a:cubicBezTo>
                    <a:pt x="84" y="173"/>
                    <a:pt x="88" y="177"/>
                    <a:pt x="88" y="183"/>
                  </a:cubicBezTo>
                  <a:cubicBezTo>
                    <a:pt x="88" y="188"/>
                    <a:pt x="84" y="193"/>
                    <a:pt x="78" y="193"/>
                  </a:cubicBezTo>
                  <a:moveTo>
                    <a:pt x="148" y="164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8" y="12"/>
                    <a:pt x="148" y="12"/>
                    <a:pt x="148" y="12"/>
                  </a:cubicBezTo>
                  <a:lnTo>
                    <a:pt x="14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5CC4D6E4-A86F-45A4-82EB-20C91CB0DD2B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860707" y="3912187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9DC0AE5-56D6-4F11-9D80-E4AE9C31CB2F}"/>
                </a:ext>
              </a:extLst>
            </p:cNvPr>
            <p:cNvGrpSpPr/>
            <p:nvPr userDrawn="1"/>
          </p:nvGrpSpPr>
          <p:grpSpPr>
            <a:xfrm rot="12320893">
              <a:off x="11794249" y="4830164"/>
              <a:ext cx="282094" cy="805573"/>
              <a:chOff x="9469654" y="2159644"/>
              <a:chExt cx="752475" cy="2148831"/>
            </a:xfrm>
            <a:grpFill/>
          </p:grpSpPr>
          <p:sp>
            <p:nvSpPr>
              <p:cNvPr id="120" name="Freeform 11">
                <a:extLst>
                  <a:ext uri="{FF2B5EF4-FFF2-40B4-BE49-F238E27FC236}">
                    <a16:creationId xmlns:a16="http://schemas.microsoft.com/office/drawing/2014/main" id="{7A9ECACB-3B0F-40DB-9E6C-8AB90288D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1" name="Freeform 14">
                <a:extLst>
                  <a:ext uri="{FF2B5EF4-FFF2-40B4-BE49-F238E27FC236}">
                    <a16:creationId xmlns:a16="http://schemas.microsoft.com/office/drawing/2014/main" id="{35EA3484-D103-42FD-8A56-D9876F9D74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2" name="任意多边形 160">
                <a:extLst>
                  <a:ext uri="{FF2B5EF4-FFF2-40B4-BE49-F238E27FC236}">
                    <a16:creationId xmlns:a16="http://schemas.microsoft.com/office/drawing/2014/main" id="{D9603594-5B28-48EB-A348-097117BF2312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9" name="Freeform 124">
              <a:extLst>
                <a:ext uri="{FF2B5EF4-FFF2-40B4-BE49-F238E27FC236}">
                  <a16:creationId xmlns:a16="http://schemas.microsoft.com/office/drawing/2014/main" id="{7ED0B582-F0EA-4BF4-BD18-E2818B46AB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6524507">
              <a:off x="11685027" y="6473052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0" name="圆角矩形标注 1">
            <a:extLst>
              <a:ext uri="{FF2B5EF4-FFF2-40B4-BE49-F238E27FC236}">
                <a16:creationId xmlns:a16="http://schemas.microsoft.com/office/drawing/2014/main" id="{C17E7CF5-47BE-46E7-A32A-8B6A08250B0F}"/>
              </a:ext>
            </a:extLst>
          </p:cNvPr>
          <p:cNvSpPr/>
          <p:nvPr userDrawn="1"/>
        </p:nvSpPr>
        <p:spPr>
          <a:xfrm>
            <a:off x="1465502" y="1801523"/>
            <a:ext cx="4457700" cy="1090422"/>
          </a:xfrm>
          <a:prstGeom prst="wedgeRoundRectCallout">
            <a:avLst>
              <a:gd name="adj1" fmla="val -42679"/>
              <a:gd name="adj2" fmla="val 73192"/>
              <a:gd name="adj3" fmla="val 16667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786959" y="3155500"/>
            <a:ext cx="2972765" cy="41909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659575" y="1836835"/>
            <a:ext cx="4069556" cy="1064342"/>
          </a:xfrm>
        </p:spPr>
        <p:txBody>
          <a:bodyPr anchor="ctr">
            <a:normAutofit/>
          </a:bodyPr>
          <a:lstStyle>
            <a:lvl1pPr algn="ctr">
              <a:defRPr sz="27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07507" y="3729874"/>
            <a:ext cx="2972765" cy="162679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07507" y="3950979"/>
            <a:ext cx="2972765" cy="162679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171" name="圆角矩形标注 4">
            <a:extLst>
              <a:ext uri="{FF2B5EF4-FFF2-40B4-BE49-F238E27FC236}">
                <a16:creationId xmlns:a16="http://schemas.microsoft.com/office/drawing/2014/main" id="{90E8876B-B6EE-4019-BEBF-A32A85671457}"/>
              </a:ext>
            </a:extLst>
          </p:cNvPr>
          <p:cNvSpPr/>
          <p:nvPr userDrawn="1"/>
        </p:nvSpPr>
        <p:spPr>
          <a:xfrm>
            <a:off x="5024057" y="1211789"/>
            <a:ext cx="2371923" cy="859769"/>
          </a:xfrm>
          <a:prstGeom prst="wedgeRoundRectCallout">
            <a:avLst>
              <a:gd name="adj1" fmla="val 40248"/>
              <a:gd name="adj2" fmla="val 78959"/>
              <a:gd name="adj3" fmla="val 16667"/>
            </a:avLst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661198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941788" y="2592825"/>
            <a:ext cx="4696356" cy="671513"/>
          </a:xfrm>
        </p:spPr>
        <p:txBody>
          <a:bodyPr anchor="b">
            <a:norm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936654" y="3321488"/>
            <a:ext cx="4702327" cy="761717"/>
          </a:xfrm>
        </p:spPr>
        <p:txBody>
          <a:bodyPr anchor="t">
            <a:normAutofit/>
          </a:bodyPr>
          <a:lstStyle>
            <a:lvl1pPr marL="0" indent="0" algn="l">
              <a:buNone/>
              <a:defRPr sz="825">
                <a:solidFill>
                  <a:schemeClr val="tx1"/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46A346F-5A0C-433E-A553-46788C857E96}"/>
              </a:ext>
            </a:extLst>
          </p:cNvPr>
          <p:cNvGrpSpPr/>
          <p:nvPr userDrawn="1"/>
        </p:nvGrpSpPr>
        <p:grpSpPr>
          <a:xfrm>
            <a:off x="15341" y="1006337"/>
            <a:ext cx="3481372" cy="3601382"/>
            <a:chOff x="6411084" y="1289058"/>
            <a:chExt cx="4386534" cy="4537746"/>
          </a:xfrm>
          <a:solidFill>
            <a:schemeClr val="bg1">
              <a:lumMod val="75000"/>
            </a:schemeClr>
          </a:solidFill>
        </p:grpSpPr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E6B2DFC2-15AE-4CB4-87CC-1B9A877A9E7F}"/>
                </a:ext>
              </a:extLst>
            </p:cNvPr>
            <p:cNvGrpSpPr/>
            <p:nvPr/>
          </p:nvGrpSpPr>
          <p:grpSpPr>
            <a:xfrm>
              <a:off x="6411084" y="1703048"/>
              <a:ext cx="1639814" cy="2111058"/>
              <a:chOff x="6242269" y="1314952"/>
              <a:chExt cx="2186337" cy="2814638"/>
            </a:xfrm>
            <a:grpFill/>
          </p:grpSpPr>
          <p:sp>
            <p:nvSpPr>
              <p:cNvPr id="149" name="Freeform 182">
                <a:extLst>
                  <a:ext uri="{FF2B5EF4-FFF2-40B4-BE49-F238E27FC236}">
                    <a16:creationId xmlns:a16="http://schemas.microsoft.com/office/drawing/2014/main" id="{C893D522-F493-4B20-B304-C1D1E6EAE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500" y="1314952"/>
                <a:ext cx="246623" cy="199648"/>
              </a:xfrm>
              <a:custGeom>
                <a:avLst/>
                <a:gdLst>
                  <a:gd name="T0" fmla="*/ 77 w 77"/>
                  <a:gd name="T1" fmla="*/ 7 h 62"/>
                  <a:gd name="T2" fmla="*/ 68 w 77"/>
                  <a:gd name="T3" fmla="*/ 10 h 62"/>
                  <a:gd name="T4" fmla="*/ 75 w 77"/>
                  <a:gd name="T5" fmla="*/ 1 h 62"/>
                  <a:gd name="T6" fmla="*/ 65 w 77"/>
                  <a:gd name="T7" fmla="*/ 5 h 62"/>
                  <a:gd name="T8" fmla="*/ 53 w 77"/>
                  <a:gd name="T9" fmla="*/ 0 h 62"/>
                  <a:gd name="T10" fmla="*/ 38 w 77"/>
                  <a:gd name="T11" fmla="*/ 15 h 62"/>
                  <a:gd name="T12" fmla="*/ 38 w 77"/>
                  <a:gd name="T13" fmla="*/ 19 h 62"/>
                  <a:gd name="T14" fmla="*/ 6 w 77"/>
                  <a:gd name="T15" fmla="*/ 3 h 62"/>
                  <a:gd name="T16" fmla="*/ 3 w 77"/>
                  <a:gd name="T17" fmla="*/ 10 h 62"/>
                  <a:gd name="T18" fmla="*/ 10 w 77"/>
                  <a:gd name="T19" fmla="*/ 24 h 62"/>
                  <a:gd name="T20" fmla="*/ 3 w 77"/>
                  <a:gd name="T21" fmla="*/ 22 h 62"/>
                  <a:gd name="T22" fmla="*/ 3 w 77"/>
                  <a:gd name="T23" fmla="*/ 22 h 62"/>
                  <a:gd name="T24" fmla="*/ 16 w 77"/>
                  <a:gd name="T25" fmla="*/ 37 h 62"/>
                  <a:gd name="T26" fmla="*/ 12 w 77"/>
                  <a:gd name="T27" fmla="*/ 38 h 62"/>
                  <a:gd name="T28" fmla="*/ 9 w 77"/>
                  <a:gd name="T29" fmla="*/ 38 h 62"/>
                  <a:gd name="T30" fmla="*/ 24 w 77"/>
                  <a:gd name="T31" fmla="*/ 48 h 62"/>
                  <a:gd name="T32" fmla="*/ 4 w 77"/>
                  <a:gd name="T33" fmla="*/ 55 h 62"/>
                  <a:gd name="T34" fmla="*/ 0 w 77"/>
                  <a:gd name="T35" fmla="*/ 55 h 62"/>
                  <a:gd name="T36" fmla="*/ 24 w 77"/>
                  <a:gd name="T37" fmla="*/ 62 h 62"/>
                  <a:gd name="T38" fmla="*/ 69 w 77"/>
                  <a:gd name="T39" fmla="*/ 17 h 62"/>
                  <a:gd name="T40" fmla="*/ 69 w 77"/>
                  <a:gd name="T41" fmla="*/ 15 h 62"/>
                  <a:gd name="T42" fmla="*/ 77 w 77"/>
                  <a:gd name="T43" fmla="*/ 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62">
                    <a:moveTo>
                      <a:pt x="77" y="7"/>
                    </a:moveTo>
                    <a:cubicBezTo>
                      <a:pt x="74" y="8"/>
                      <a:pt x="71" y="9"/>
                      <a:pt x="68" y="10"/>
                    </a:cubicBezTo>
                    <a:cubicBezTo>
                      <a:pt x="71" y="8"/>
                      <a:pt x="74" y="4"/>
                      <a:pt x="75" y="1"/>
                    </a:cubicBezTo>
                    <a:cubicBezTo>
                      <a:pt x="72" y="3"/>
                      <a:pt x="68" y="4"/>
                      <a:pt x="65" y="5"/>
                    </a:cubicBezTo>
                    <a:cubicBezTo>
                      <a:pt x="62" y="2"/>
                      <a:pt x="58" y="0"/>
                      <a:pt x="53" y="0"/>
                    </a:cubicBezTo>
                    <a:cubicBezTo>
                      <a:pt x="45" y="0"/>
                      <a:pt x="38" y="7"/>
                      <a:pt x="38" y="15"/>
                    </a:cubicBezTo>
                    <a:cubicBezTo>
                      <a:pt x="38" y="17"/>
                      <a:pt x="38" y="18"/>
                      <a:pt x="38" y="19"/>
                    </a:cubicBezTo>
                    <a:cubicBezTo>
                      <a:pt x="25" y="18"/>
                      <a:pt x="13" y="12"/>
                      <a:pt x="6" y="3"/>
                    </a:cubicBezTo>
                    <a:cubicBezTo>
                      <a:pt x="4" y="5"/>
                      <a:pt x="3" y="8"/>
                      <a:pt x="3" y="10"/>
                    </a:cubicBezTo>
                    <a:cubicBezTo>
                      <a:pt x="3" y="16"/>
                      <a:pt x="6" y="21"/>
                      <a:pt x="10" y="24"/>
                    </a:cubicBezTo>
                    <a:cubicBezTo>
                      <a:pt x="8" y="24"/>
                      <a:pt x="5" y="23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9"/>
                      <a:pt x="9" y="36"/>
                      <a:pt x="16" y="37"/>
                    </a:cubicBezTo>
                    <a:cubicBezTo>
                      <a:pt x="15" y="38"/>
                      <a:pt x="13" y="38"/>
                      <a:pt x="12" y="38"/>
                    </a:cubicBezTo>
                    <a:cubicBezTo>
                      <a:pt x="11" y="38"/>
                      <a:pt x="10" y="38"/>
                      <a:pt x="9" y="38"/>
                    </a:cubicBezTo>
                    <a:cubicBezTo>
                      <a:pt x="11" y="44"/>
                      <a:pt x="17" y="48"/>
                      <a:pt x="24" y="48"/>
                    </a:cubicBezTo>
                    <a:cubicBezTo>
                      <a:pt x="18" y="53"/>
                      <a:pt x="11" y="55"/>
                      <a:pt x="4" y="55"/>
                    </a:cubicBezTo>
                    <a:cubicBezTo>
                      <a:pt x="3" y="55"/>
                      <a:pt x="1" y="55"/>
                      <a:pt x="0" y="55"/>
                    </a:cubicBezTo>
                    <a:cubicBezTo>
                      <a:pt x="7" y="59"/>
                      <a:pt x="15" y="62"/>
                      <a:pt x="24" y="62"/>
                    </a:cubicBezTo>
                    <a:cubicBezTo>
                      <a:pt x="53" y="62"/>
                      <a:pt x="69" y="38"/>
                      <a:pt x="69" y="17"/>
                    </a:cubicBezTo>
                    <a:cubicBezTo>
                      <a:pt x="69" y="17"/>
                      <a:pt x="69" y="16"/>
                      <a:pt x="69" y="15"/>
                    </a:cubicBezTo>
                    <a:cubicBezTo>
                      <a:pt x="72" y="13"/>
                      <a:pt x="75" y="10"/>
                      <a:pt x="7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0" name="Freeform 184">
                <a:extLst>
                  <a:ext uri="{FF2B5EF4-FFF2-40B4-BE49-F238E27FC236}">
                    <a16:creationId xmlns:a16="http://schemas.microsoft.com/office/drawing/2014/main" id="{6C9F9CCC-20C7-482E-BB3C-0398B5DE1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46379" y="2080266"/>
                <a:ext cx="246623" cy="246623"/>
              </a:xfrm>
              <a:custGeom>
                <a:avLst/>
                <a:gdLst>
                  <a:gd name="T0" fmla="*/ 38 w 77"/>
                  <a:gd name="T1" fmla="*/ 0 h 77"/>
                  <a:gd name="T2" fmla="*/ 0 w 77"/>
                  <a:gd name="T3" fmla="*/ 39 h 77"/>
                  <a:gd name="T4" fmla="*/ 38 w 77"/>
                  <a:gd name="T5" fmla="*/ 77 h 77"/>
                  <a:gd name="T6" fmla="*/ 77 w 77"/>
                  <a:gd name="T7" fmla="*/ 39 h 77"/>
                  <a:gd name="T8" fmla="*/ 38 w 77"/>
                  <a:gd name="T9" fmla="*/ 0 h 77"/>
                  <a:gd name="T10" fmla="*/ 24 w 77"/>
                  <a:gd name="T11" fmla="*/ 39 h 77"/>
                  <a:gd name="T12" fmla="*/ 38 w 77"/>
                  <a:gd name="T13" fmla="*/ 24 h 77"/>
                  <a:gd name="T14" fmla="*/ 53 w 77"/>
                  <a:gd name="T15" fmla="*/ 39 h 77"/>
                  <a:gd name="T16" fmla="*/ 38 w 77"/>
                  <a:gd name="T17" fmla="*/ 53 h 77"/>
                  <a:gd name="T18" fmla="*/ 24 w 77"/>
                  <a:gd name="T19" fmla="*/ 39 h 77"/>
                  <a:gd name="T20" fmla="*/ 70 w 77"/>
                  <a:gd name="T21" fmla="*/ 52 h 77"/>
                  <a:gd name="T22" fmla="*/ 70 w 77"/>
                  <a:gd name="T23" fmla="*/ 52 h 77"/>
                  <a:gd name="T24" fmla="*/ 56 w 77"/>
                  <a:gd name="T25" fmla="*/ 46 h 77"/>
                  <a:gd name="T26" fmla="*/ 58 w 77"/>
                  <a:gd name="T27" fmla="*/ 39 h 77"/>
                  <a:gd name="T28" fmla="*/ 56 w 77"/>
                  <a:gd name="T29" fmla="*/ 31 h 77"/>
                  <a:gd name="T30" fmla="*/ 66 w 77"/>
                  <a:gd name="T31" fmla="*/ 27 h 77"/>
                  <a:gd name="T32" fmla="*/ 70 w 77"/>
                  <a:gd name="T33" fmla="*/ 26 h 77"/>
                  <a:gd name="T34" fmla="*/ 72 w 77"/>
                  <a:gd name="T35" fmla="*/ 39 h 77"/>
                  <a:gd name="T36" fmla="*/ 70 w 77"/>
                  <a:gd name="T37" fmla="*/ 52 h 77"/>
                  <a:gd name="T38" fmla="*/ 51 w 77"/>
                  <a:gd name="T39" fmla="*/ 7 h 77"/>
                  <a:gd name="T40" fmla="*/ 51 w 77"/>
                  <a:gd name="T41" fmla="*/ 7 h 77"/>
                  <a:gd name="T42" fmla="*/ 51 w 77"/>
                  <a:gd name="T43" fmla="*/ 7 h 77"/>
                  <a:gd name="T44" fmla="*/ 46 w 77"/>
                  <a:gd name="T45" fmla="*/ 21 h 77"/>
                  <a:gd name="T46" fmla="*/ 38 w 77"/>
                  <a:gd name="T47" fmla="*/ 19 h 77"/>
                  <a:gd name="T48" fmla="*/ 31 w 77"/>
                  <a:gd name="T49" fmla="*/ 21 h 77"/>
                  <a:gd name="T50" fmla="*/ 28 w 77"/>
                  <a:gd name="T51" fmla="*/ 14 h 77"/>
                  <a:gd name="T52" fmla="*/ 25 w 77"/>
                  <a:gd name="T53" fmla="*/ 7 h 77"/>
                  <a:gd name="T54" fmla="*/ 38 w 77"/>
                  <a:gd name="T55" fmla="*/ 5 h 77"/>
                  <a:gd name="T56" fmla="*/ 51 w 77"/>
                  <a:gd name="T57" fmla="*/ 7 h 77"/>
                  <a:gd name="T58" fmla="*/ 7 w 77"/>
                  <a:gd name="T59" fmla="*/ 26 h 77"/>
                  <a:gd name="T60" fmla="*/ 14 w 77"/>
                  <a:gd name="T61" fmla="*/ 29 h 77"/>
                  <a:gd name="T62" fmla="*/ 20 w 77"/>
                  <a:gd name="T63" fmla="*/ 31 h 77"/>
                  <a:gd name="T64" fmla="*/ 19 w 77"/>
                  <a:gd name="T65" fmla="*/ 39 h 77"/>
                  <a:gd name="T66" fmla="*/ 20 w 77"/>
                  <a:gd name="T67" fmla="*/ 46 h 77"/>
                  <a:gd name="T68" fmla="*/ 7 w 77"/>
                  <a:gd name="T69" fmla="*/ 52 h 77"/>
                  <a:gd name="T70" fmla="*/ 4 w 77"/>
                  <a:gd name="T71" fmla="*/ 39 h 77"/>
                  <a:gd name="T72" fmla="*/ 7 w 77"/>
                  <a:gd name="T73" fmla="*/ 26 h 77"/>
                  <a:gd name="T74" fmla="*/ 25 w 77"/>
                  <a:gd name="T75" fmla="*/ 70 h 77"/>
                  <a:gd name="T76" fmla="*/ 27 w 77"/>
                  <a:gd name="T77" fmla="*/ 66 h 77"/>
                  <a:gd name="T78" fmla="*/ 31 w 77"/>
                  <a:gd name="T79" fmla="*/ 57 h 77"/>
                  <a:gd name="T80" fmla="*/ 38 w 77"/>
                  <a:gd name="T81" fmla="*/ 58 h 77"/>
                  <a:gd name="T82" fmla="*/ 46 w 77"/>
                  <a:gd name="T83" fmla="*/ 57 h 77"/>
                  <a:gd name="T84" fmla="*/ 51 w 77"/>
                  <a:gd name="T85" fmla="*/ 70 h 77"/>
                  <a:gd name="T86" fmla="*/ 51 w 77"/>
                  <a:gd name="T87" fmla="*/ 70 h 77"/>
                  <a:gd name="T88" fmla="*/ 51 w 77"/>
                  <a:gd name="T89" fmla="*/ 70 h 77"/>
                  <a:gd name="T90" fmla="*/ 38 w 77"/>
                  <a:gd name="T91" fmla="*/ 73 h 77"/>
                  <a:gd name="T92" fmla="*/ 25 w 77"/>
                  <a:gd name="T9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7" h="77">
                    <a:moveTo>
                      <a:pt x="38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7"/>
                      <a:pt x="38" y="77"/>
                    </a:cubicBezTo>
                    <a:cubicBezTo>
                      <a:pt x="60" y="77"/>
                      <a:pt x="77" y="60"/>
                      <a:pt x="77" y="39"/>
                    </a:cubicBezTo>
                    <a:cubicBezTo>
                      <a:pt x="77" y="17"/>
                      <a:pt x="60" y="0"/>
                      <a:pt x="38" y="0"/>
                    </a:cubicBezTo>
                    <a:close/>
                    <a:moveTo>
                      <a:pt x="24" y="39"/>
                    </a:moveTo>
                    <a:cubicBezTo>
                      <a:pt x="24" y="31"/>
                      <a:pt x="30" y="24"/>
                      <a:pt x="38" y="24"/>
                    </a:cubicBezTo>
                    <a:cubicBezTo>
                      <a:pt x="46" y="24"/>
                      <a:pt x="53" y="31"/>
                      <a:pt x="53" y="39"/>
                    </a:cubicBezTo>
                    <a:cubicBezTo>
                      <a:pt x="53" y="47"/>
                      <a:pt x="46" y="53"/>
                      <a:pt x="38" y="53"/>
                    </a:cubicBezTo>
                    <a:cubicBezTo>
                      <a:pt x="30" y="53"/>
                      <a:pt x="24" y="47"/>
                      <a:pt x="24" y="39"/>
                    </a:cubicBezTo>
                    <a:close/>
                    <a:moveTo>
                      <a:pt x="70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4"/>
                      <a:pt x="58" y="41"/>
                      <a:pt x="58" y="39"/>
                    </a:cubicBezTo>
                    <a:cubicBezTo>
                      <a:pt x="58" y="36"/>
                      <a:pt x="57" y="34"/>
                      <a:pt x="56" y="31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1" y="30"/>
                      <a:pt x="72" y="34"/>
                      <a:pt x="72" y="39"/>
                    </a:cubicBezTo>
                    <a:cubicBezTo>
                      <a:pt x="72" y="43"/>
                      <a:pt x="71" y="48"/>
                      <a:pt x="70" y="52"/>
                    </a:cubicBezTo>
                    <a:close/>
                    <a:moveTo>
                      <a:pt x="51" y="7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3" y="20"/>
                      <a:pt x="41" y="19"/>
                      <a:pt x="38" y="19"/>
                    </a:cubicBezTo>
                    <a:cubicBezTo>
                      <a:pt x="36" y="19"/>
                      <a:pt x="33" y="20"/>
                      <a:pt x="31" y="21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9" y="6"/>
                      <a:pt x="34" y="5"/>
                      <a:pt x="38" y="5"/>
                    </a:cubicBezTo>
                    <a:cubicBezTo>
                      <a:pt x="43" y="5"/>
                      <a:pt x="47" y="6"/>
                      <a:pt x="51" y="7"/>
                    </a:cubicBezTo>
                    <a:close/>
                    <a:moveTo>
                      <a:pt x="7" y="26"/>
                    </a:moveTo>
                    <a:cubicBezTo>
                      <a:pt x="14" y="29"/>
                      <a:pt x="14" y="29"/>
                      <a:pt x="14" y="29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4"/>
                      <a:pt x="19" y="36"/>
                      <a:pt x="19" y="39"/>
                    </a:cubicBezTo>
                    <a:cubicBezTo>
                      <a:pt x="19" y="41"/>
                      <a:pt x="19" y="44"/>
                      <a:pt x="20" y="46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5" y="48"/>
                      <a:pt x="4" y="43"/>
                      <a:pt x="4" y="39"/>
                    </a:cubicBezTo>
                    <a:cubicBezTo>
                      <a:pt x="4" y="34"/>
                      <a:pt x="5" y="30"/>
                      <a:pt x="7" y="26"/>
                    </a:cubicBezTo>
                    <a:close/>
                    <a:moveTo>
                      <a:pt x="25" y="70"/>
                    </a:moveTo>
                    <a:cubicBezTo>
                      <a:pt x="27" y="66"/>
                      <a:pt x="27" y="66"/>
                      <a:pt x="27" y="66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3" y="58"/>
                      <a:pt x="36" y="58"/>
                      <a:pt x="38" y="58"/>
                    </a:cubicBezTo>
                    <a:cubicBezTo>
                      <a:pt x="41" y="58"/>
                      <a:pt x="43" y="58"/>
                      <a:pt x="46" y="57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47" y="72"/>
                      <a:pt x="43" y="73"/>
                      <a:pt x="38" y="73"/>
                    </a:cubicBezTo>
                    <a:cubicBezTo>
                      <a:pt x="34" y="73"/>
                      <a:pt x="29" y="72"/>
                      <a:pt x="25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1" name="Freeform 187">
                <a:extLst>
                  <a:ext uri="{FF2B5EF4-FFF2-40B4-BE49-F238E27FC236}">
                    <a16:creationId xmlns:a16="http://schemas.microsoft.com/office/drawing/2014/main" id="{8B67D57A-0CCA-4F7D-9D4A-BB6A9F59E7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6120" y="2281872"/>
                <a:ext cx="211391" cy="172245"/>
              </a:xfrm>
              <a:custGeom>
                <a:avLst/>
                <a:gdLst>
                  <a:gd name="T0" fmla="*/ 66 w 66"/>
                  <a:gd name="T1" fmla="*/ 29 h 54"/>
                  <a:gd name="T2" fmla="*/ 58 w 66"/>
                  <a:gd name="T3" fmla="*/ 13 h 54"/>
                  <a:gd name="T4" fmla="*/ 46 w 66"/>
                  <a:gd name="T5" fmla="*/ 13 h 54"/>
                  <a:gd name="T6" fmla="*/ 46 w 66"/>
                  <a:gd name="T7" fmla="*/ 4 h 54"/>
                  <a:gd name="T8" fmla="*/ 42 w 66"/>
                  <a:gd name="T9" fmla="*/ 0 h 54"/>
                  <a:gd name="T10" fmla="*/ 4 w 66"/>
                  <a:gd name="T11" fmla="*/ 0 h 54"/>
                  <a:gd name="T12" fmla="*/ 0 w 66"/>
                  <a:gd name="T13" fmla="*/ 4 h 54"/>
                  <a:gd name="T14" fmla="*/ 0 w 66"/>
                  <a:gd name="T15" fmla="*/ 37 h 54"/>
                  <a:gd name="T16" fmla="*/ 4 w 66"/>
                  <a:gd name="T17" fmla="*/ 41 h 54"/>
                  <a:gd name="T18" fmla="*/ 10 w 66"/>
                  <a:gd name="T19" fmla="*/ 41 h 54"/>
                  <a:gd name="T20" fmla="*/ 9 w 66"/>
                  <a:gd name="T21" fmla="*/ 46 h 54"/>
                  <a:gd name="T22" fmla="*/ 17 w 66"/>
                  <a:gd name="T23" fmla="*/ 54 h 54"/>
                  <a:gd name="T24" fmla="*/ 25 w 66"/>
                  <a:gd name="T25" fmla="*/ 46 h 54"/>
                  <a:gd name="T26" fmla="*/ 24 w 66"/>
                  <a:gd name="T27" fmla="*/ 41 h 54"/>
                  <a:gd name="T28" fmla="*/ 47 w 66"/>
                  <a:gd name="T29" fmla="*/ 41 h 54"/>
                  <a:gd name="T30" fmla="*/ 46 w 66"/>
                  <a:gd name="T31" fmla="*/ 46 h 54"/>
                  <a:gd name="T32" fmla="*/ 54 w 66"/>
                  <a:gd name="T33" fmla="*/ 54 h 54"/>
                  <a:gd name="T34" fmla="*/ 62 w 66"/>
                  <a:gd name="T35" fmla="*/ 46 h 54"/>
                  <a:gd name="T36" fmla="*/ 61 w 66"/>
                  <a:gd name="T37" fmla="*/ 41 h 54"/>
                  <a:gd name="T38" fmla="*/ 66 w 66"/>
                  <a:gd name="T39" fmla="*/ 41 h 54"/>
                  <a:gd name="T40" fmla="*/ 66 w 66"/>
                  <a:gd name="T41" fmla="*/ 29 h 54"/>
                  <a:gd name="T42" fmla="*/ 46 w 66"/>
                  <a:gd name="T43" fmla="*/ 29 h 54"/>
                  <a:gd name="T44" fmla="*/ 46 w 66"/>
                  <a:gd name="T45" fmla="*/ 19 h 54"/>
                  <a:gd name="T46" fmla="*/ 54 w 66"/>
                  <a:gd name="T47" fmla="*/ 19 h 54"/>
                  <a:gd name="T48" fmla="*/ 59 w 66"/>
                  <a:gd name="T49" fmla="*/ 29 h 54"/>
                  <a:gd name="T50" fmla="*/ 46 w 66"/>
                  <a:gd name="T51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54">
                    <a:moveTo>
                      <a:pt x="66" y="29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2"/>
                      <a:pt x="44" y="0"/>
                      <a:pt x="4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4"/>
                      <a:pt x="9" y="46"/>
                    </a:cubicBezTo>
                    <a:cubicBezTo>
                      <a:pt x="9" y="50"/>
                      <a:pt x="12" y="54"/>
                      <a:pt x="17" y="54"/>
                    </a:cubicBezTo>
                    <a:cubicBezTo>
                      <a:pt x="21" y="54"/>
                      <a:pt x="25" y="50"/>
                      <a:pt x="25" y="46"/>
                    </a:cubicBezTo>
                    <a:cubicBezTo>
                      <a:pt x="25" y="44"/>
                      <a:pt x="25" y="43"/>
                      <a:pt x="24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6" y="43"/>
                      <a:pt x="46" y="44"/>
                      <a:pt x="46" y="46"/>
                    </a:cubicBezTo>
                    <a:cubicBezTo>
                      <a:pt x="46" y="50"/>
                      <a:pt x="49" y="54"/>
                      <a:pt x="54" y="54"/>
                    </a:cubicBezTo>
                    <a:cubicBezTo>
                      <a:pt x="59" y="54"/>
                      <a:pt x="62" y="50"/>
                      <a:pt x="62" y="46"/>
                    </a:cubicBezTo>
                    <a:cubicBezTo>
                      <a:pt x="62" y="44"/>
                      <a:pt x="62" y="43"/>
                      <a:pt x="61" y="41"/>
                    </a:cubicBezTo>
                    <a:cubicBezTo>
                      <a:pt x="66" y="41"/>
                      <a:pt x="66" y="41"/>
                      <a:pt x="66" y="41"/>
                    </a:cubicBezTo>
                    <a:lnTo>
                      <a:pt x="66" y="29"/>
                    </a:lnTo>
                    <a:close/>
                    <a:moveTo>
                      <a:pt x="46" y="29"/>
                    </a:moveTo>
                    <a:cubicBezTo>
                      <a:pt x="46" y="19"/>
                      <a:pt x="46" y="19"/>
                      <a:pt x="46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9" y="29"/>
                      <a:pt x="59" y="29"/>
                      <a:pt x="59" y="29"/>
                    </a:cubicBezTo>
                    <a:lnTo>
                      <a:pt x="46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2" name="Freeform 197">
                <a:extLst>
                  <a:ext uri="{FF2B5EF4-FFF2-40B4-BE49-F238E27FC236}">
                    <a16:creationId xmlns:a16="http://schemas.microsoft.com/office/drawing/2014/main" id="{9D93DE02-05AF-40DE-BA6D-8C401FFF7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2269" y="1630081"/>
                <a:ext cx="211391" cy="183989"/>
              </a:xfrm>
              <a:custGeom>
                <a:avLst/>
                <a:gdLst>
                  <a:gd name="T0" fmla="*/ 66 w 66"/>
                  <a:gd name="T1" fmla="*/ 19 h 58"/>
                  <a:gd name="T2" fmla="*/ 47 w 66"/>
                  <a:gd name="T3" fmla="*/ 0 h 58"/>
                  <a:gd name="T4" fmla="*/ 33 w 66"/>
                  <a:gd name="T5" fmla="*/ 6 h 58"/>
                  <a:gd name="T6" fmla="*/ 19 w 66"/>
                  <a:gd name="T7" fmla="*/ 0 h 58"/>
                  <a:gd name="T8" fmla="*/ 0 w 66"/>
                  <a:gd name="T9" fmla="*/ 19 h 58"/>
                  <a:gd name="T10" fmla="*/ 6 w 66"/>
                  <a:gd name="T11" fmla="*/ 33 h 58"/>
                  <a:gd name="T12" fmla="*/ 6 w 66"/>
                  <a:gd name="T13" fmla="*/ 33 h 58"/>
                  <a:gd name="T14" fmla="*/ 26 w 66"/>
                  <a:gd name="T15" fmla="*/ 54 h 58"/>
                  <a:gd name="T16" fmla="*/ 33 w 66"/>
                  <a:gd name="T17" fmla="*/ 58 h 58"/>
                  <a:gd name="T18" fmla="*/ 39 w 66"/>
                  <a:gd name="T19" fmla="*/ 54 h 58"/>
                  <a:gd name="T20" fmla="*/ 59 w 66"/>
                  <a:gd name="T21" fmla="*/ 33 h 58"/>
                  <a:gd name="T22" fmla="*/ 59 w 66"/>
                  <a:gd name="T23" fmla="*/ 33 h 58"/>
                  <a:gd name="T24" fmla="*/ 66 w 66"/>
                  <a:gd name="T25" fmla="*/ 19 h 58"/>
                  <a:gd name="T26" fmla="*/ 54 w 66"/>
                  <a:gd name="T27" fmla="*/ 27 h 58"/>
                  <a:gd name="T28" fmla="*/ 33 w 66"/>
                  <a:gd name="T29" fmla="*/ 48 h 58"/>
                  <a:gd name="T30" fmla="*/ 33 w 66"/>
                  <a:gd name="T31" fmla="*/ 48 h 58"/>
                  <a:gd name="T32" fmla="*/ 32 w 66"/>
                  <a:gd name="T33" fmla="*/ 48 h 58"/>
                  <a:gd name="T34" fmla="*/ 11 w 66"/>
                  <a:gd name="T35" fmla="*/ 27 h 58"/>
                  <a:gd name="T36" fmla="*/ 8 w 66"/>
                  <a:gd name="T37" fmla="*/ 19 h 58"/>
                  <a:gd name="T38" fmla="*/ 19 w 66"/>
                  <a:gd name="T39" fmla="*/ 8 h 58"/>
                  <a:gd name="T40" fmla="*/ 27 w 66"/>
                  <a:gd name="T41" fmla="*/ 12 h 58"/>
                  <a:gd name="T42" fmla="*/ 33 w 66"/>
                  <a:gd name="T43" fmla="*/ 19 h 58"/>
                  <a:gd name="T44" fmla="*/ 39 w 66"/>
                  <a:gd name="T45" fmla="*/ 12 h 58"/>
                  <a:gd name="T46" fmla="*/ 47 w 66"/>
                  <a:gd name="T47" fmla="*/ 8 h 58"/>
                  <a:gd name="T48" fmla="*/ 57 w 66"/>
                  <a:gd name="T49" fmla="*/ 19 h 58"/>
                  <a:gd name="T50" fmla="*/ 54 w 66"/>
                  <a:gd name="T51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58">
                    <a:moveTo>
                      <a:pt x="66" y="19"/>
                    </a:moveTo>
                    <a:cubicBezTo>
                      <a:pt x="66" y="9"/>
                      <a:pt x="57" y="0"/>
                      <a:pt x="47" y="0"/>
                    </a:cubicBezTo>
                    <a:cubicBezTo>
                      <a:pt x="41" y="0"/>
                      <a:pt x="36" y="3"/>
                      <a:pt x="33" y="6"/>
                    </a:cubicBezTo>
                    <a:cubicBezTo>
                      <a:pt x="29" y="3"/>
                      <a:pt x="24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5"/>
                      <a:pt x="2" y="30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8" y="56"/>
                      <a:pt x="31" y="58"/>
                      <a:pt x="33" y="58"/>
                    </a:cubicBezTo>
                    <a:cubicBezTo>
                      <a:pt x="35" y="58"/>
                      <a:pt x="37" y="56"/>
                      <a:pt x="39" y="5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3" y="30"/>
                      <a:pt x="66" y="25"/>
                      <a:pt x="66" y="19"/>
                    </a:cubicBezTo>
                    <a:close/>
                    <a:moveTo>
                      <a:pt x="54" y="27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9" y="25"/>
                      <a:pt x="8" y="22"/>
                      <a:pt x="8" y="19"/>
                    </a:cubicBezTo>
                    <a:cubicBezTo>
                      <a:pt x="8" y="13"/>
                      <a:pt x="13" y="8"/>
                      <a:pt x="19" y="8"/>
                    </a:cubicBezTo>
                    <a:cubicBezTo>
                      <a:pt x="22" y="8"/>
                      <a:pt x="24" y="10"/>
                      <a:pt x="27" y="12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0"/>
                      <a:pt x="44" y="8"/>
                      <a:pt x="47" y="8"/>
                    </a:cubicBezTo>
                    <a:cubicBezTo>
                      <a:pt x="53" y="8"/>
                      <a:pt x="57" y="13"/>
                      <a:pt x="57" y="19"/>
                    </a:cubicBezTo>
                    <a:cubicBezTo>
                      <a:pt x="57" y="22"/>
                      <a:pt x="56" y="25"/>
                      <a:pt x="5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D54DE6E8-D674-4444-BD81-B6A2AE2DD0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71087" y="1745564"/>
                <a:ext cx="150715" cy="150714"/>
              </a:xfrm>
              <a:custGeom>
                <a:avLst/>
                <a:gdLst>
                  <a:gd name="T0" fmla="*/ 3 w 47"/>
                  <a:gd name="T1" fmla="*/ 0 h 47"/>
                  <a:gd name="T2" fmla="*/ 21 w 47"/>
                  <a:gd name="T3" fmla="*/ 0 h 47"/>
                  <a:gd name="T4" fmla="*/ 21 w 47"/>
                  <a:gd name="T5" fmla="*/ 3 h 47"/>
                  <a:gd name="T6" fmla="*/ 3 w 47"/>
                  <a:gd name="T7" fmla="*/ 3 h 47"/>
                  <a:gd name="T8" fmla="*/ 3 w 47"/>
                  <a:gd name="T9" fmla="*/ 0 h 47"/>
                  <a:gd name="T10" fmla="*/ 26 w 47"/>
                  <a:gd name="T11" fmla="*/ 0 h 47"/>
                  <a:gd name="T12" fmla="*/ 44 w 47"/>
                  <a:gd name="T13" fmla="*/ 0 h 47"/>
                  <a:gd name="T14" fmla="*/ 44 w 47"/>
                  <a:gd name="T15" fmla="*/ 3 h 47"/>
                  <a:gd name="T16" fmla="*/ 26 w 47"/>
                  <a:gd name="T17" fmla="*/ 3 h 47"/>
                  <a:gd name="T18" fmla="*/ 26 w 47"/>
                  <a:gd name="T19" fmla="*/ 0 h 47"/>
                  <a:gd name="T20" fmla="*/ 43 w 47"/>
                  <a:gd name="T21" fmla="*/ 15 h 47"/>
                  <a:gd name="T22" fmla="*/ 41 w 47"/>
                  <a:gd name="T23" fmla="*/ 15 h 47"/>
                  <a:gd name="T24" fmla="*/ 41 w 47"/>
                  <a:gd name="T25" fmla="*/ 3 h 47"/>
                  <a:gd name="T26" fmla="*/ 29 w 47"/>
                  <a:gd name="T27" fmla="*/ 3 h 47"/>
                  <a:gd name="T28" fmla="*/ 29 w 47"/>
                  <a:gd name="T29" fmla="*/ 15 h 47"/>
                  <a:gd name="T30" fmla="*/ 18 w 47"/>
                  <a:gd name="T31" fmla="*/ 15 h 47"/>
                  <a:gd name="T32" fmla="*/ 18 w 47"/>
                  <a:gd name="T33" fmla="*/ 3 h 47"/>
                  <a:gd name="T34" fmla="*/ 6 w 47"/>
                  <a:gd name="T35" fmla="*/ 3 h 47"/>
                  <a:gd name="T36" fmla="*/ 6 w 47"/>
                  <a:gd name="T37" fmla="*/ 15 h 47"/>
                  <a:gd name="T38" fmla="*/ 4 w 47"/>
                  <a:gd name="T39" fmla="*/ 15 h 47"/>
                  <a:gd name="T40" fmla="*/ 0 w 47"/>
                  <a:gd name="T41" fmla="*/ 18 h 47"/>
                  <a:gd name="T42" fmla="*/ 0 w 47"/>
                  <a:gd name="T43" fmla="*/ 44 h 47"/>
                  <a:gd name="T44" fmla="*/ 4 w 47"/>
                  <a:gd name="T45" fmla="*/ 47 h 47"/>
                  <a:gd name="T46" fmla="*/ 17 w 47"/>
                  <a:gd name="T47" fmla="*/ 47 h 47"/>
                  <a:gd name="T48" fmla="*/ 21 w 47"/>
                  <a:gd name="T49" fmla="*/ 44 h 47"/>
                  <a:gd name="T50" fmla="*/ 21 w 47"/>
                  <a:gd name="T51" fmla="*/ 27 h 47"/>
                  <a:gd name="T52" fmla="*/ 26 w 47"/>
                  <a:gd name="T53" fmla="*/ 27 h 47"/>
                  <a:gd name="T54" fmla="*/ 26 w 47"/>
                  <a:gd name="T55" fmla="*/ 44 h 47"/>
                  <a:gd name="T56" fmla="*/ 30 w 47"/>
                  <a:gd name="T57" fmla="*/ 47 h 47"/>
                  <a:gd name="T58" fmla="*/ 43 w 47"/>
                  <a:gd name="T59" fmla="*/ 47 h 47"/>
                  <a:gd name="T60" fmla="*/ 47 w 47"/>
                  <a:gd name="T61" fmla="*/ 44 h 47"/>
                  <a:gd name="T62" fmla="*/ 47 w 47"/>
                  <a:gd name="T63" fmla="*/ 18 h 47"/>
                  <a:gd name="T64" fmla="*/ 43 w 47"/>
                  <a:gd name="T65" fmla="*/ 15 h 47"/>
                  <a:gd name="T66" fmla="*/ 16 w 47"/>
                  <a:gd name="T67" fmla="*/ 44 h 47"/>
                  <a:gd name="T68" fmla="*/ 5 w 47"/>
                  <a:gd name="T69" fmla="*/ 44 h 47"/>
                  <a:gd name="T70" fmla="*/ 3 w 47"/>
                  <a:gd name="T71" fmla="*/ 42 h 47"/>
                  <a:gd name="T72" fmla="*/ 5 w 47"/>
                  <a:gd name="T73" fmla="*/ 41 h 47"/>
                  <a:gd name="T74" fmla="*/ 16 w 47"/>
                  <a:gd name="T75" fmla="*/ 41 h 47"/>
                  <a:gd name="T76" fmla="*/ 18 w 47"/>
                  <a:gd name="T77" fmla="*/ 42 h 47"/>
                  <a:gd name="T78" fmla="*/ 16 w 47"/>
                  <a:gd name="T79" fmla="*/ 44 h 47"/>
                  <a:gd name="T80" fmla="*/ 25 w 47"/>
                  <a:gd name="T81" fmla="*/ 24 h 47"/>
                  <a:gd name="T82" fmla="*/ 22 w 47"/>
                  <a:gd name="T83" fmla="*/ 24 h 47"/>
                  <a:gd name="T84" fmla="*/ 21 w 47"/>
                  <a:gd name="T85" fmla="*/ 22 h 47"/>
                  <a:gd name="T86" fmla="*/ 22 w 47"/>
                  <a:gd name="T87" fmla="*/ 21 h 47"/>
                  <a:gd name="T88" fmla="*/ 25 w 47"/>
                  <a:gd name="T89" fmla="*/ 21 h 47"/>
                  <a:gd name="T90" fmla="*/ 26 w 47"/>
                  <a:gd name="T91" fmla="*/ 22 h 47"/>
                  <a:gd name="T92" fmla="*/ 25 w 47"/>
                  <a:gd name="T93" fmla="*/ 24 h 47"/>
                  <a:gd name="T94" fmla="*/ 42 w 47"/>
                  <a:gd name="T95" fmla="*/ 44 h 47"/>
                  <a:gd name="T96" fmla="*/ 31 w 47"/>
                  <a:gd name="T97" fmla="*/ 44 h 47"/>
                  <a:gd name="T98" fmla="*/ 29 w 47"/>
                  <a:gd name="T99" fmla="*/ 42 h 47"/>
                  <a:gd name="T100" fmla="*/ 31 w 47"/>
                  <a:gd name="T101" fmla="*/ 41 h 47"/>
                  <a:gd name="T102" fmla="*/ 42 w 47"/>
                  <a:gd name="T103" fmla="*/ 41 h 47"/>
                  <a:gd name="T104" fmla="*/ 44 w 47"/>
                  <a:gd name="T105" fmla="*/ 42 h 47"/>
                  <a:gd name="T106" fmla="*/ 42 w 47"/>
                  <a:gd name="T107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" h="47">
                    <a:moveTo>
                      <a:pt x="3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0"/>
                    </a:lnTo>
                    <a:close/>
                    <a:moveTo>
                      <a:pt x="26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26" y="3"/>
                      <a:pt x="26" y="3"/>
                      <a:pt x="26" y="3"/>
                    </a:cubicBezTo>
                    <a:lnTo>
                      <a:pt x="26" y="0"/>
                    </a:lnTo>
                    <a:close/>
                    <a:moveTo>
                      <a:pt x="43" y="15"/>
                    </a:move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5"/>
                      <a:pt x="0" y="16"/>
                      <a:pt x="0" y="1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2" y="47"/>
                      <a:pt x="4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9" y="47"/>
                      <a:pt x="21" y="45"/>
                      <a:pt x="21" y="44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8" y="47"/>
                      <a:pt x="30" y="47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5" y="47"/>
                      <a:pt x="47" y="45"/>
                      <a:pt x="47" y="44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5" y="15"/>
                      <a:pt x="43" y="15"/>
                    </a:cubicBezTo>
                    <a:close/>
                    <a:moveTo>
                      <a:pt x="16" y="44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1"/>
                      <a:pt x="18" y="42"/>
                      <a:pt x="18" y="42"/>
                    </a:cubicBezTo>
                    <a:cubicBezTo>
                      <a:pt x="18" y="43"/>
                      <a:pt x="17" y="44"/>
                      <a:pt x="16" y="44"/>
                    </a:cubicBezTo>
                    <a:close/>
                    <a:moveTo>
                      <a:pt x="25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4"/>
                      <a:pt x="21" y="23"/>
                      <a:pt x="21" y="22"/>
                    </a:cubicBezTo>
                    <a:cubicBezTo>
                      <a:pt x="21" y="21"/>
                      <a:pt x="21" y="21"/>
                      <a:pt x="22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6" y="24"/>
                      <a:pt x="25" y="24"/>
                    </a:cubicBezTo>
                    <a:close/>
                    <a:moveTo>
                      <a:pt x="42" y="44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0" y="44"/>
                      <a:pt x="29" y="43"/>
                      <a:pt x="29" y="42"/>
                    </a:cubicBezTo>
                    <a:cubicBezTo>
                      <a:pt x="29" y="42"/>
                      <a:pt x="30" y="41"/>
                      <a:pt x="31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4" y="42"/>
                      <a:pt x="44" y="42"/>
                    </a:cubicBezTo>
                    <a:cubicBezTo>
                      <a:pt x="44" y="43"/>
                      <a:pt x="43" y="44"/>
                      <a:pt x="42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4" name="Freeform 165">
                <a:extLst>
                  <a:ext uri="{FF2B5EF4-FFF2-40B4-BE49-F238E27FC236}">
                    <a16:creationId xmlns:a16="http://schemas.microsoft.com/office/drawing/2014/main" id="{80AF5ADA-53CF-473C-ACF9-FBFCE094A4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1769" y="2620489"/>
                <a:ext cx="236837" cy="266197"/>
              </a:xfrm>
              <a:custGeom>
                <a:avLst/>
                <a:gdLst>
                  <a:gd name="T0" fmla="*/ 58 w 74"/>
                  <a:gd name="T1" fmla="*/ 25 h 83"/>
                  <a:gd name="T2" fmla="*/ 62 w 74"/>
                  <a:gd name="T3" fmla="*/ 22 h 83"/>
                  <a:gd name="T4" fmla="*/ 68 w 74"/>
                  <a:gd name="T5" fmla="*/ 12 h 83"/>
                  <a:gd name="T6" fmla="*/ 65 w 74"/>
                  <a:gd name="T7" fmla="*/ 3 h 83"/>
                  <a:gd name="T8" fmla="*/ 58 w 74"/>
                  <a:gd name="T9" fmla="*/ 0 h 83"/>
                  <a:gd name="T10" fmla="*/ 46 w 74"/>
                  <a:gd name="T11" fmla="*/ 5 h 83"/>
                  <a:gd name="T12" fmla="*/ 36 w 74"/>
                  <a:gd name="T13" fmla="*/ 24 h 83"/>
                  <a:gd name="T14" fmla="*/ 27 w 74"/>
                  <a:gd name="T15" fmla="*/ 6 h 83"/>
                  <a:gd name="T16" fmla="*/ 18 w 74"/>
                  <a:gd name="T17" fmla="*/ 2 h 83"/>
                  <a:gd name="T18" fmla="*/ 11 w 74"/>
                  <a:gd name="T19" fmla="*/ 5 h 83"/>
                  <a:gd name="T20" fmla="*/ 12 w 74"/>
                  <a:gd name="T21" fmla="*/ 21 h 83"/>
                  <a:gd name="T22" fmla="*/ 18 w 74"/>
                  <a:gd name="T23" fmla="*/ 25 h 83"/>
                  <a:gd name="T24" fmla="*/ 0 w 74"/>
                  <a:gd name="T25" fmla="*/ 25 h 83"/>
                  <a:gd name="T26" fmla="*/ 0 w 74"/>
                  <a:gd name="T27" fmla="*/ 46 h 83"/>
                  <a:gd name="T28" fmla="*/ 5 w 74"/>
                  <a:gd name="T29" fmla="*/ 46 h 83"/>
                  <a:gd name="T30" fmla="*/ 5 w 74"/>
                  <a:gd name="T31" fmla="*/ 83 h 83"/>
                  <a:gd name="T32" fmla="*/ 68 w 74"/>
                  <a:gd name="T33" fmla="*/ 83 h 83"/>
                  <a:gd name="T34" fmla="*/ 68 w 74"/>
                  <a:gd name="T35" fmla="*/ 46 h 83"/>
                  <a:gd name="T36" fmla="*/ 74 w 74"/>
                  <a:gd name="T37" fmla="*/ 46 h 83"/>
                  <a:gd name="T38" fmla="*/ 74 w 74"/>
                  <a:gd name="T39" fmla="*/ 25 h 83"/>
                  <a:gd name="T40" fmla="*/ 58 w 74"/>
                  <a:gd name="T41" fmla="*/ 25 h 83"/>
                  <a:gd name="T42" fmla="*/ 50 w 74"/>
                  <a:gd name="T43" fmla="*/ 9 h 83"/>
                  <a:gd name="T44" fmla="*/ 58 w 74"/>
                  <a:gd name="T45" fmla="*/ 6 h 83"/>
                  <a:gd name="T46" fmla="*/ 61 w 74"/>
                  <a:gd name="T47" fmla="*/ 7 h 83"/>
                  <a:gd name="T48" fmla="*/ 58 w 74"/>
                  <a:gd name="T49" fmla="*/ 17 h 83"/>
                  <a:gd name="T50" fmla="*/ 46 w 74"/>
                  <a:gd name="T51" fmla="*/ 25 h 83"/>
                  <a:gd name="T52" fmla="*/ 41 w 74"/>
                  <a:gd name="T53" fmla="*/ 25 h 83"/>
                  <a:gd name="T54" fmla="*/ 50 w 74"/>
                  <a:gd name="T55" fmla="*/ 9 h 83"/>
                  <a:gd name="T56" fmla="*/ 14 w 74"/>
                  <a:gd name="T57" fmla="*/ 12 h 83"/>
                  <a:gd name="T58" fmla="*/ 15 w 74"/>
                  <a:gd name="T59" fmla="*/ 9 h 83"/>
                  <a:gd name="T60" fmla="*/ 18 w 74"/>
                  <a:gd name="T61" fmla="*/ 8 h 83"/>
                  <a:gd name="T62" fmla="*/ 18 w 74"/>
                  <a:gd name="T63" fmla="*/ 8 h 83"/>
                  <a:gd name="T64" fmla="*/ 23 w 74"/>
                  <a:gd name="T65" fmla="*/ 10 h 83"/>
                  <a:gd name="T66" fmla="*/ 29 w 74"/>
                  <a:gd name="T67" fmla="*/ 23 h 83"/>
                  <a:gd name="T68" fmla="*/ 29 w 74"/>
                  <a:gd name="T69" fmla="*/ 23 h 83"/>
                  <a:gd name="T70" fmla="*/ 29 w 74"/>
                  <a:gd name="T71" fmla="*/ 23 h 83"/>
                  <a:gd name="T72" fmla="*/ 16 w 74"/>
                  <a:gd name="T73" fmla="*/ 17 h 83"/>
                  <a:gd name="T74" fmla="*/ 14 w 74"/>
                  <a:gd name="T75" fmla="*/ 12 h 83"/>
                  <a:gd name="T76" fmla="*/ 32 w 74"/>
                  <a:gd name="T77" fmla="*/ 78 h 83"/>
                  <a:gd name="T78" fmla="*/ 11 w 74"/>
                  <a:gd name="T79" fmla="*/ 78 h 83"/>
                  <a:gd name="T80" fmla="*/ 11 w 74"/>
                  <a:gd name="T81" fmla="*/ 44 h 83"/>
                  <a:gd name="T82" fmla="*/ 32 w 74"/>
                  <a:gd name="T83" fmla="*/ 44 h 83"/>
                  <a:gd name="T84" fmla="*/ 32 w 74"/>
                  <a:gd name="T85" fmla="*/ 78 h 83"/>
                  <a:gd name="T86" fmla="*/ 32 w 74"/>
                  <a:gd name="T87" fmla="*/ 41 h 83"/>
                  <a:gd name="T88" fmla="*/ 5 w 74"/>
                  <a:gd name="T89" fmla="*/ 41 h 83"/>
                  <a:gd name="T90" fmla="*/ 5 w 74"/>
                  <a:gd name="T91" fmla="*/ 30 h 83"/>
                  <a:gd name="T92" fmla="*/ 32 w 74"/>
                  <a:gd name="T93" fmla="*/ 30 h 83"/>
                  <a:gd name="T94" fmla="*/ 32 w 74"/>
                  <a:gd name="T95" fmla="*/ 41 h 83"/>
                  <a:gd name="T96" fmla="*/ 63 w 74"/>
                  <a:gd name="T97" fmla="*/ 78 h 83"/>
                  <a:gd name="T98" fmla="*/ 42 w 74"/>
                  <a:gd name="T99" fmla="*/ 78 h 83"/>
                  <a:gd name="T100" fmla="*/ 42 w 74"/>
                  <a:gd name="T101" fmla="*/ 44 h 83"/>
                  <a:gd name="T102" fmla="*/ 63 w 74"/>
                  <a:gd name="T103" fmla="*/ 44 h 83"/>
                  <a:gd name="T104" fmla="*/ 63 w 74"/>
                  <a:gd name="T105" fmla="*/ 78 h 83"/>
                  <a:gd name="T106" fmla="*/ 68 w 74"/>
                  <a:gd name="T107" fmla="*/ 41 h 83"/>
                  <a:gd name="T108" fmla="*/ 42 w 74"/>
                  <a:gd name="T109" fmla="*/ 41 h 83"/>
                  <a:gd name="T110" fmla="*/ 42 w 74"/>
                  <a:gd name="T111" fmla="*/ 30 h 83"/>
                  <a:gd name="T112" fmla="*/ 68 w 74"/>
                  <a:gd name="T113" fmla="*/ 30 h 83"/>
                  <a:gd name="T114" fmla="*/ 68 w 74"/>
                  <a:gd name="T115" fmla="*/ 4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" h="83">
                    <a:moveTo>
                      <a:pt x="58" y="25"/>
                    </a:moveTo>
                    <a:cubicBezTo>
                      <a:pt x="60" y="24"/>
                      <a:pt x="61" y="23"/>
                      <a:pt x="62" y="22"/>
                    </a:cubicBezTo>
                    <a:cubicBezTo>
                      <a:pt x="65" y="19"/>
                      <a:pt x="67" y="15"/>
                      <a:pt x="68" y="12"/>
                    </a:cubicBezTo>
                    <a:cubicBezTo>
                      <a:pt x="68" y="8"/>
                      <a:pt x="67" y="5"/>
                      <a:pt x="65" y="3"/>
                    </a:cubicBezTo>
                    <a:cubicBezTo>
                      <a:pt x="63" y="1"/>
                      <a:pt x="61" y="0"/>
                      <a:pt x="58" y="0"/>
                    </a:cubicBezTo>
                    <a:cubicBezTo>
                      <a:pt x="54" y="0"/>
                      <a:pt x="49" y="2"/>
                      <a:pt x="46" y="5"/>
                    </a:cubicBezTo>
                    <a:cubicBezTo>
                      <a:pt x="41" y="11"/>
                      <a:pt x="37" y="18"/>
                      <a:pt x="36" y="24"/>
                    </a:cubicBezTo>
                    <a:cubicBezTo>
                      <a:pt x="34" y="18"/>
                      <a:pt x="32" y="11"/>
                      <a:pt x="27" y="6"/>
                    </a:cubicBezTo>
                    <a:cubicBezTo>
                      <a:pt x="24" y="3"/>
                      <a:pt x="21" y="2"/>
                      <a:pt x="18" y="2"/>
                    </a:cubicBezTo>
                    <a:cubicBezTo>
                      <a:pt x="15" y="2"/>
                      <a:pt x="13" y="3"/>
                      <a:pt x="11" y="5"/>
                    </a:cubicBezTo>
                    <a:cubicBezTo>
                      <a:pt x="7" y="9"/>
                      <a:pt x="7" y="16"/>
                      <a:pt x="12" y="21"/>
                    </a:cubicBezTo>
                    <a:cubicBezTo>
                      <a:pt x="14" y="22"/>
                      <a:pt x="16" y="24"/>
                      <a:pt x="18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4" y="25"/>
                      <a:pt x="74" y="25"/>
                      <a:pt x="74" y="25"/>
                    </a:cubicBezTo>
                    <a:lnTo>
                      <a:pt x="58" y="25"/>
                    </a:lnTo>
                    <a:close/>
                    <a:moveTo>
                      <a:pt x="50" y="9"/>
                    </a:moveTo>
                    <a:cubicBezTo>
                      <a:pt x="52" y="7"/>
                      <a:pt x="55" y="6"/>
                      <a:pt x="58" y="6"/>
                    </a:cubicBezTo>
                    <a:cubicBezTo>
                      <a:pt x="59" y="6"/>
                      <a:pt x="60" y="6"/>
                      <a:pt x="61" y="7"/>
                    </a:cubicBezTo>
                    <a:cubicBezTo>
                      <a:pt x="63" y="9"/>
                      <a:pt x="62" y="14"/>
                      <a:pt x="58" y="17"/>
                    </a:cubicBezTo>
                    <a:cubicBezTo>
                      <a:pt x="55" y="21"/>
                      <a:pt x="50" y="23"/>
                      <a:pt x="46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3" y="20"/>
                      <a:pt x="46" y="14"/>
                      <a:pt x="50" y="9"/>
                    </a:cubicBezTo>
                    <a:close/>
                    <a:moveTo>
                      <a:pt x="14" y="12"/>
                    </a:moveTo>
                    <a:cubicBezTo>
                      <a:pt x="14" y="11"/>
                      <a:pt x="14" y="10"/>
                      <a:pt x="15" y="9"/>
                    </a:cubicBezTo>
                    <a:cubicBezTo>
                      <a:pt x="16" y="8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5" y="13"/>
                      <a:pt x="28" y="17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2"/>
                      <a:pt x="19" y="19"/>
                      <a:pt x="16" y="17"/>
                    </a:cubicBezTo>
                    <a:cubicBezTo>
                      <a:pt x="15" y="15"/>
                      <a:pt x="14" y="14"/>
                      <a:pt x="14" y="12"/>
                    </a:cubicBezTo>
                    <a:close/>
                    <a:moveTo>
                      <a:pt x="32" y="78"/>
                    </a:move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32" y="78"/>
                    </a:lnTo>
                    <a:close/>
                    <a:moveTo>
                      <a:pt x="32" y="41"/>
                    </a:moveTo>
                    <a:cubicBezTo>
                      <a:pt x="5" y="41"/>
                      <a:pt x="5" y="41"/>
                      <a:pt x="5" y="4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32" y="30"/>
                      <a:pt x="32" y="30"/>
                      <a:pt x="32" y="30"/>
                    </a:cubicBezTo>
                    <a:lnTo>
                      <a:pt x="32" y="41"/>
                    </a:lnTo>
                    <a:close/>
                    <a:moveTo>
                      <a:pt x="63" y="78"/>
                    </a:move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63" y="44"/>
                      <a:pt x="63" y="44"/>
                      <a:pt x="63" y="44"/>
                    </a:cubicBezTo>
                    <a:lnTo>
                      <a:pt x="63" y="78"/>
                    </a:lnTo>
                    <a:close/>
                    <a:moveTo>
                      <a:pt x="68" y="41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68" y="30"/>
                      <a:pt x="68" y="30"/>
                      <a:pt x="68" y="30"/>
                    </a:cubicBezTo>
                    <a:lnTo>
                      <a:pt x="6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5" name="Freeform 170">
                <a:extLst>
                  <a:ext uri="{FF2B5EF4-FFF2-40B4-BE49-F238E27FC236}">
                    <a16:creationId xmlns:a16="http://schemas.microsoft.com/office/drawing/2014/main" id="{7AFD4099-2E45-41DD-A666-9DE4DC0EA1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4116" y="2039163"/>
                <a:ext cx="303387" cy="264239"/>
              </a:xfrm>
              <a:custGeom>
                <a:avLst/>
                <a:gdLst>
                  <a:gd name="T0" fmla="*/ 95 w 95"/>
                  <a:gd name="T1" fmla="*/ 34 h 83"/>
                  <a:gd name="T2" fmla="*/ 83 w 95"/>
                  <a:gd name="T3" fmla="*/ 0 h 83"/>
                  <a:gd name="T4" fmla="*/ 83 w 95"/>
                  <a:gd name="T5" fmla="*/ 0 h 83"/>
                  <a:gd name="T6" fmla="*/ 75 w 95"/>
                  <a:gd name="T7" fmla="*/ 0 h 83"/>
                  <a:gd name="T8" fmla="*/ 31 w 95"/>
                  <a:gd name="T9" fmla="*/ 19 h 83"/>
                  <a:gd name="T10" fmla="*/ 30 w 95"/>
                  <a:gd name="T11" fmla="*/ 34 h 83"/>
                  <a:gd name="T12" fmla="*/ 31 w 95"/>
                  <a:gd name="T13" fmla="*/ 49 h 83"/>
                  <a:gd name="T14" fmla="*/ 75 w 95"/>
                  <a:gd name="T15" fmla="*/ 68 h 83"/>
                  <a:gd name="T16" fmla="*/ 83 w 95"/>
                  <a:gd name="T17" fmla="*/ 68 h 83"/>
                  <a:gd name="T18" fmla="*/ 83 w 95"/>
                  <a:gd name="T19" fmla="*/ 68 h 83"/>
                  <a:gd name="T20" fmla="*/ 95 w 95"/>
                  <a:gd name="T21" fmla="*/ 34 h 83"/>
                  <a:gd name="T22" fmla="*/ 80 w 95"/>
                  <a:gd name="T23" fmla="*/ 63 h 83"/>
                  <a:gd name="T24" fmla="*/ 78 w 95"/>
                  <a:gd name="T25" fmla="*/ 61 h 83"/>
                  <a:gd name="T26" fmla="*/ 75 w 95"/>
                  <a:gd name="T27" fmla="*/ 55 h 83"/>
                  <a:gd name="T28" fmla="*/ 71 w 95"/>
                  <a:gd name="T29" fmla="*/ 34 h 83"/>
                  <a:gd name="T30" fmla="*/ 75 w 95"/>
                  <a:gd name="T31" fmla="*/ 13 h 83"/>
                  <a:gd name="T32" fmla="*/ 78 w 95"/>
                  <a:gd name="T33" fmla="*/ 7 h 83"/>
                  <a:gd name="T34" fmla="*/ 80 w 95"/>
                  <a:gd name="T35" fmla="*/ 5 h 83"/>
                  <a:gd name="T36" fmla="*/ 83 w 95"/>
                  <a:gd name="T37" fmla="*/ 7 h 83"/>
                  <a:gd name="T38" fmla="*/ 86 w 95"/>
                  <a:gd name="T39" fmla="*/ 13 h 83"/>
                  <a:gd name="T40" fmla="*/ 89 w 95"/>
                  <a:gd name="T41" fmla="*/ 34 h 83"/>
                  <a:gd name="T42" fmla="*/ 86 w 95"/>
                  <a:gd name="T43" fmla="*/ 55 h 83"/>
                  <a:gd name="T44" fmla="*/ 83 w 95"/>
                  <a:gd name="T45" fmla="*/ 61 h 83"/>
                  <a:gd name="T46" fmla="*/ 80 w 95"/>
                  <a:gd name="T47" fmla="*/ 63 h 83"/>
                  <a:gd name="T48" fmla="*/ 24 w 95"/>
                  <a:gd name="T49" fmla="*/ 34 h 83"/>
                  <a:gd name="T50" fmla="*/ 25 w 95"/>
                  <a:gd name="T51" fmla="*/ 20 h 83"/>
                  <a:gd name="T52" fmla="*/ 12 w 95"/>
                  <a:gd name="T53" fmla="*/ 21 h 83"/>
                  <a:gd name="T54" fmla="*/ 5 w 95"/>
                  <a:gd name="T55" fmla="*/ 21 h 83"/>
                  <a:gd name="T56" fmla="*/ 0 w 95"/>
                  <a:gd name="T57" fmla="*/ 30 h 83"/>
                  <a:gd name="T58" fmla="*/ 0 w 95"/>
                  <a:gd name="T59" fmla="*/ 38 h 83"/>
                  <a:gd name="T60" fmla="*/ 5 w 95"/>
                  <a:gd name="T61" fmla="*/ 47 h 83"/>
                  <a:gd name="T62" fmla="*/ 12 w 95"/>
                  <a:gd name="T63" fmla="*/ 47 h 83"/>
                  <a:gd name="T64" fmla="*/ 25 w 95"/>
                  <a:gd name="T65" fmla="*/ 48 h 83"/>
                  <a:gd name="T66" fmla="*/ 24 w 95"/>
                  <a:gd name="T67" fmla="*/ 34 h 83"/>
                  <a:gd name="T68" fmla="*/ 34 w 95"/>
                  <a:gd name="T69" fmla="*/ 54 h 83"/>
                  <a:gd name="T70" fmla="*/ 23 w 95"/>
                  <a:gd name="T71" fmla="*/ 51 h 83"/>
                  <a:gd name="T72" fmla="*/ 30 w 95"/>
                  <a:gd name="T73" fmla="*/ 81 h 83"/>
                  <a:gd name="T74" fmla="*/ 34 w 95"/>
                  <a:gd name="T75" fmla="*/ 83 h 83"/>
                  <a:gd name="T76" fmla="*/ 44 w 95"/>
                  <a:gd name="T77" fmla="*/ 78 h 83"/>
                  <a:gd name="T78" fmla="*/ 46 w 95"/>
                  <a:gd name="T79" fmla="*/ 75 h 83"/>
                  <a:gd name="T80" fmla="*/ 34 w 95"/>
                  <a:gd name="T81" fmla="*/ 54 h 83"/>
                  <a:gd name="T82" fmla="*/ 80 w 95"/>
                  <a:gd name="T83" fmla="*/ 45 h 83"/>
                  <a:gd name="T84" fmla="*/ 79 w 95"/>
                  <a:gd name="T85" fmla="*/ 45 h 83"/>
                  <a:gd name="T86" fmla="*/ 78 w 95"/>
                  <a:gd name="T87" fmla="*/ 42 h 83"/>
                  <a:gd name="T88" fmla="*/ 77 w 95"/>
                  <a:gd name="T89" fmla="*/ 34 h 83"/>
                  <a:gd name="T90" fmla="*/ 78 w 95"/>
                  <a:gd name="T91" fmla="*/ 26 h 83"/>
                  <a:gd name="T92" fmla="*/ 79 w 95"/>
                  <a:gd name="T93" fmla="*/ 24 h 83"/>
                  <a:gd name="T94" fmla="*/ 80 w 95"/>
                  <a:gd name="T95" fmla="*/ 23 h 83"/>
                  <a:gd name="T96" fmla="*/ 81 w 95"/>
                  <a:gd name="T97" fmla="*/ 24 h 83"/>
                  <a:gd name="T98" fmla="*/ 82 w 95"/>
                  <a:gd name="T99" fmla="*/ 26 h 83"/>
                  <a:gd name="T100" fmla="*/ 84 w 95"/>
                  <a:gd name="T101" fmla="*/ 34 h 83"/>
                  <a:gd name="T102" fmla="*/ 82 w 95"/>
                  <a:gd name="T103" fmla="*/ 42 h 83"/>
                  <a:gd name="T104" fmla="*/ 81 w 95"/>
                  <a:gd name="T105" fmla="*/ 45 h 83"/>
                  <a:gd name="T106" fmla="*/ 80 w 95"/>
                  <a:gd name="T107" fmla="*/ 4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83">
                    <a:moveTo>
                      <a:pt x="95" y="34"/>
                    </a:moveTo>
                    <a:cubicBezTo>
                      <a:pt x="95" y="15"/>
                      <a:pt x="90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57" y="14"/>
                      <a:pt x="31" y="19"/>
                    </a:cubicBezTo>
                    <a:cubicBezTo>
                      <a:pt x="31" y="23"/>
                      <a:pt x="30" y="28"/>
                      <a:pt x="30" y="34"/>
                    </a:cubicBezTo>
                    <a:cubicBezTo>
                      <a:pt x="30" y="40"/>
                      <a:pt x="31" y="45"/>
                      <a:pt x="31" y="49"/>
                    </a:cubicBezTo>
                    <a:cubicBezTo>
                      <a:pt x="57" y="54"/>
                      <a:pt x="75" y="68"/>
                      <a:pt x="75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90" y="68"/>
                      <a:pt x="95" y="53"/>
                      <a:pt x="95" y="34"/>
                    </a:cubicBezTo>
                    <a:close/>
                    <a:moveTo>
                      <a:pt x="80" y="63"/>
                    </a:moveTo>
                    <a:cubicBezTo>
                      <a:pt x="79" y="63"/>
                      <a:pt x="78" y="62"/>
                      <a:pt x="78" y="61"/>
                    </a:cubicBezTo>
                    <a:cubicBezTo>
                      <a:pt x="77" y="60"/>
                      <a:pt x="76" y="58"/>
                      <a:pt x="75" y="55"/>
                    </a:cubicBezTo>
                    <a:cubicBezTo>
                      <a:pt x="73" y="50"/>
                      <a:pt x="71" y="42"/>
                      <a:pt x="71" y="34"/>
                    </a:cubicBezTo>
                    <a:cubicBezTo>
                      <a:pt x="71" y="26"/>
                      <a:pt x="73" y="18"/>
                      <a:pt x="75" y="13"/>
                    </a:cubicBezTo>
                    <a:cubicBezTo>
                      <a:pt x="76" y="10"/>
                      <a:pt x="77" y="8"/>
                      <a:pt x="78" y="7"/>
                    </a:cubicBezTo>
                    <a:cubicBezTo>
                      <a:pt x="78" y="6"/>
                      <a:pt x="79" y="5"/>
                      <a:pt x="80" y="5"/>
                    </a:cubicBezTo>
                    <a:cubicBezTo>
                      <a:pt x="81" y="5"/>
                      <a:pt x="82" y="6"/>
                      <a:pt x="83" y="7"/>
                    </a:cubicBezTo>
                    <a:cubicBezTo>
                      <a:pt x="84" y="8"/>
                      <a:pt x="85" y="10"/>
                      <a:pt x="86" y="13"/>
                    </a:cubicBezTo>
                    <a:cubicBezTo>
                      <a:pt x="88" y="18"/>
                      <a:pt x="89" y="26"/>
                      <a:pt x="89" y="34"/>
                    </a:cubicBezTo>
                    <a:cubicBezTo>
                      <a:pt x="89" y="42"/>
                      <a:pt x="88" y="50"/>
                      <a:pt x="86" y="55"/>
                    </a:cubicBezTo>
                    <a:cubicBezTo>
                      <a:pt x="85" y="58"/>
                      <a:pt x="84" y="60"/>
                      <a:pt x="83" y="61"/>
                    </a:cubicBezTo>
                    <a:cubicBezTo>
                      <a:pt x="82" y="62"/>
                      <a:pt x="81" y="63"/>
                      <a:pt x="80" y="63"/>
                    </a:cubicBezTo>
                    <a:close/>
                    <a:moveTo>
                      <a:pt x="24" y="34"/>
                    </a:moveTo>
                    <a:cubicBezTo>
                      <a:pt x="24" y="29"/>
                      <a:pt x="24" y="25"/>
                      <a:pt x="25" y="20"/>
                    </a:cubicBezTo>
                    <a:cubicBezTo>
                      <a:pt x="20" y="21"/>
                      <a:pt x="16" y="21"/>
                      <a:pt x="12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5" y="47"/>
                      <a:pt x="12" y="47"/>
                    </a:cubicBezTo>
                    <a:cubicBezTo>
                      <a:pt x="16" y="47"/>
                      <a:pt x="20" y="47"/>
                      <a:pt x="25" y="48"/>
                    </a:cubicBezTo>
                    <a:cubicBezTo>
                      <a:pt x="24" y="43"/>
                      <a:pt x="24" y="39"/>
                      <a:pt x="24" y="34"/>
                    </a:cubicBezTo>
                    <a:close/>
                    <a:moveTo>
                      <a:pt x="34" y="54"/>
                    </a:moveTo>
                    <a:cubicBezTo>
                      <a:pt x="23" y="51"/>
                      <a:pt x="23" y="51"/>
                      <a:pt x="23" y="5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1" y="83"/>
                      <a:pt x="32" y="83"/>
                      <a:pt x="34" y="8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6" y="78"/>
                      <a:pt x="47" y="76"/>
                      <a:pt x="46" y="75"/>
                    </a:cubicBezTo>
                    <a:lnTo>
                      <a:pt x="34" y="54"/>
                    </a:lnTo>
                    <a:close/>
                    <a:moveTo>
                      <a:pt x="80" y="45"/>
                    </a:moveTo>
                    <a:cubicBezTo>
                      <a:pt x="80" y="45"/>
                      <a:pt x="80" y="45"/>
                      <a:pt x="79" y="45"/>
                    </a:cubicBezTo>
                    <a:cubicBezTo>
                      <a:pt x="79" y="44"/>
                      <a:pt x="79" y="43"/>
                      <a:pt x="78" y="42"/>
                    </a:cubicBezTo>
                    <a:cubicBezTo>
                      <a:pt x="77" y="40"/>
                      <a:pt x="77" y="37"/>
                      <a:pt x="77" y="34"/>
                    </a:cubicBezTo>
                    <a:cubicBezTo>
                      <a:pt x="77" y="31"/>
                      <a:pt x="77" y="28"/>
                      <a:pt x="78" y="26"/>
                    </a:cubicBezTo>
                    <a:cubicBezTo>
                      <a:pt x="79" y="25"/>
                      <a:pt x="79" y="24"/>
                      <a:pt x="79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1" y="23"/>
                      <a:pt x="81" y="23"/>
                      <a:pt x="81" y="24"/>
                    </a:cubicBezTo>
                    <a:cubicBezTo>
                      <a:pt x="82" y="24"/>
                      <a:pt x="82" y="25"/>
                      <a:pt x="82" y="26"/>
                    </a:cubicBezTo>
                    <a:cubicBezTo>
                      <a:pt x="83" y="28"/>
                      <a:pt x="84" y="31"/>
                      <a:pt x="84" y="34"/>
                    </a:cubicBezTo>
                    <a:cubicBezTo>
                      <a:pt x="84" y="37"/>
                      <a:pt x="83" y="40"/>
                      <a:pt x="82" y="42"/>
                    </a:cubicBezTo>
                    <a:cubicBezTo>
                      <a:pt x="82" y="43"/>
                      <a:pt x="82" y="44"/>
                      <a:pt x="81" y="45"/>
                    </a:cubicBezTo>
                    <a:cubicBezTo>
                      <a:pt x="81" y="45"/>
                      <a:pt x="81" y="45"/>
                      <a:pt x="8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6" name="Freeform 173">
                <a:extLst>
                  <a:ext uri="{FF2B5EF4-FFF2-40B4-BE49-F238E27FC236}">
                    <a16:creationId xmlns:a16="http://schemas.microsoft.com/office/drawing/2014/main" id="{A6D86864-A4F8-433F-B433-D2873DF19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1370" y="2444330"/>
                <a:ext cx="236837" cy="236836"/>
              </a:xfrm>
              <a:custGeom>
                <a:avLst/>
                <a:gdLst>
                  <a:gd name="T0" fmla="*/ 60 w 121"/>
                  <a:gd name="T1" fmla="*/ 121 h 121"/>
                  <a:gd name="T2" fmla="*/ 121 w 121"/>
                  <a:gd name="T3" fmla="*/ 61 h 121"/>
                  <a:gd name="T4" fmla="*/ 83 w 121"/>
                  <a:gd name="T5" fmla="*/ 61 h 121"/>
                  <a:gd name="T6" fmla="*/ 83 w 121"/>
                  <a:gd name="T7" fmla="*/ 0 h 121"/>
                  <a:gd name="T8" fmla="*/ 37 w 121"/>
                  <a:gd name="T9" fmla="*/ 0 h 121"/>
                  <a:gd name="T10" fmla="*/ 37 w 121"/>
                  <a:gd name="T11" fmla="*/ 61 h 121"/>
                  <a:gd name="T12" fmla="*/ 0 w 121"/>
                  <a:gd name="T13" fmla="*/ 61 h 121"/>
                  <a:gd name="T14" fmla="*/ 60 w 121"/>
                  <a:gd name="T1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lnTo>
                      <a:pt x="121" y="61"/>
                    </a:lnTo>
                    <a:lnTo>
                      <a:pt x="83" y="61"/>
                    </a:lnTo>
                    <a:lnTo>
                      <a:pt x="83" y="0"/>
                    </a:lnTo>
                    <a:lnTo>
                      <a:pt x="37" y="0"/>
                    </a:lnTo>
                    <a:lnTo>
                      <a:pt x="37" y="61"/>
                    </a:lnTo>
                    <a:lnTo>
                      <a:pt x="0" y="61"/>
                    </a:lnTo>
                    <a:lnTo>
                      <a:pt x="6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7" name="Freeform 176">
                <a:extLst>
                  <a:ext uri="{FF2B5EF4-FFF2-40B4-BE49-F238E27FC236}">
                    <a16:creationId xmlns:a16="http://schemas.microsoft.com/office/drawing/2014/main" id="{EDEF1AD1-0EA9-4E9D-8D53-C1814F683D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22892" y="3976918"/>
                <a:ext cx="205520" cy="152672"/>
              </a:xfrm>
              <a:custGeom>
                <a:avLst/>
                <a:gdLst>
                  <a:gd name="T0" fmla="*/ 56 w 64"/>
                  <a:gd name="T1" fmla="*/ 8 h 48"/>
                  <a:gd name="T2" fmla="*/ 56 w 64"/>
                  <a:gd name="T3" fmla="*/ 0 h 48"/>
                  <a:gd name="T4" fmla="*/ 0 w 64"/>
                  <a:gd name="T5" fmla="*/ 0 h 48"/>
                  <a:gd name="T6" fmla="*/ 0 w 64"/>
                  <a:gd name="T7" fmla="*/ 44 h 48"/>
                  <a:gd name="T8" fmla="*/ 4 w 64"/>
                  <a:gd name="T9" fmla="*/ 48 h 48"/>
                  <a:gd name="T10" fmla="*/ 58 w 64"/>
                  <a:gd name="T11" fmla="*/ 48 h 48"/>
                  <a:gd name="T12" fmla="*/ 64 w 64"/>
                  <a:gd name="T13" fmla="*/ 42 h 48"/>
                  <a:gd name="T14" fmla="*/ 64 w 64"/>
                  <a:gd name="T15" fmla="*/ 8 h 48"/>
                  <a:gd name="T16" fmla="*/ 56 w 64"/>
                  <a:gd name="T17" fmla="*/ 8 h 48"/>
                  <a:gd name="T18" fmla="*/ 52 w 64"/>
                  <a:gd name="T19" fmla="*/ 44 h 48"/>
                  <a:gd name="T20" fmla="*/ 4 w 64"/>
                  <a:gd name="T21" fmla="*/ 44 h 48"/>
                  <a:gd name="T22" fmla="*/ 4 w 64"/>
                  <a:gd name="T23" fmla="*/ 4 h 48"/>
                  <a:gd name="T24" fmla="*/ 52 w 64"/>
                  <a:gd name="T25" fmla="*/ 4 h 48"/>
                  <a:gd name="T26" fmla="*/ 52 w 64"/>
                  <a:gd name="T27" fmla="*/ 44 h 48"/>
                  <a:gd name="T28" fmla="*/ 8 w 64"/>
                  <a:gd name="T29" fmla="*/ 12 h 48"/>
                  <a:gd name="T30" fmla="*/ 48 w 64"/>
                  <a:gd name="T31" fmla="*/ 12 h 48"/>
                  <a:gd name="T32" fmla="*/ 48 w 64"/>
                  <a:gd name="T33" fmla="*/ 16 h 48"/>
                  <a:gd name="T34" fmla="*/ 8 w 64"/>
                  <a:gd name="T35" fmla="*/ 16 h 48"/>
                  <a:gd name="T36" fmla="*/ 8 w 64"/>
                  <a:gd name="T37" fmla="*/ 12 h 48"/>
                  <a:gd name="T38" fmla="*/ 32 w 64"/>
                  <a:gd name="T39" fmla="*/ 20 h 48"/>
                  <a:gd name="T40" fmla="*/ 48 w 64"/>
                  <a:gd name="T41" fmla="*/ 20 h 48"/>
                  <a:gd name="T42" fmla="*/ 48 w 64"/>
                  <a:gd name="T43" fmla="*/ 24 h 48"/>
                  <a:gd name="T44" fmla="*/ 32 w 64"/>
                  <a:gd name="T45" fmla="*/ 24 h 48"/>
                  <a:gd name="T46" fmla="*/ 32 w 64"/>
                  <a:gd name="T47" fmla="*/ 20 h 48"/>
                  <a:gd name="T48" fmla="*/ 32 w 64"/>
                  <a:gd name="T49" fmla="*/ 28 h 48"/>
                  <a:gd name="T50" fmla="*/ 48 w 64"/>
                  <a:gd name="T51" fmla="*/ 28 h 48"/>
                  <a:gd name="T52" fmla="*/ 48 w 64"/>
                  <a:gd name="T53" fmla="*/ 32 h 48"/>
                  <a:gd name="T54" fmla="*/ 32 w 64"/>
                  <a:gd name="T55" fmla="*/ 32 h 48"/>
                  <a:gd name="T56" fmla="*/ 32 w 64"/>
                  <a:gd name="T57" fmla="*/ 28 h 48"/>
                  <a:gd name="T58" fmla="*/ 32 w 64"/>
                  <a:gd name="T59" fmla="*/ 36 h 48"/>
                  <a:gd name="T60" fmla="*/ 44 w 64"/>
                  <a:gd name="T61" fmla="*/ 36 h 48"/>
                  <a:gd name="T62" fmla="*/ 44 w 64"/>
                  <a:gd name="T63" fmla="*/ 40 h 48"/>
                  <a:gd name="T64" fmla="*/ 32 w 64"/>
                  <a:gd name="T65" fmla="*/ 40 h 48"/>
                  <a:gd name="T66" fmla="*/ 32 w 64"/>
                  <a:gd name="T67" fmla="*/ 36 h 48"/>
                  <a:gd name="T68" fmla="*/ 8 w 64"/>
                  <a:gd name="T69" fmla="*/ 20 h 48"/>
                  <a:gd name="T70" fmla="*/ 28 w 64"/>
                  <a:gd name="T71" fmla="*/ 20 h 48"/>
                  <a:gd name="T72" fmla="*/ 28 w 64"/>
                  <a:gd name="T73" fmla="*/ 40 h 48"/>
                  <a:gd name="T74" fmla="*/ 8 w 64"/>
                  <a:gd name="T75" fmla="*/ 40 h 48"/>
                  <a:gd name="T76" fmla="*/ 8 w 64"/>
                  <a:gd name="T77" fmla="*/ 2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48">
                    <a:moveTo>
                      <a:pt x="56" y="8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61" y="48"/>
                      <a:pt x="64" y="45"/>
                      <a:pt x="64" y="42"/>
                    </a:cubicBezTo>
                    <a:cubicBezTo>
                      <a:pt x="64" y="8"/>
                      <a:pt x="64" y="8"/>
                      <a:pt x="64" y="8"/>
                    </a:cubicBezTo>
                    <a:lnTo>
                      <a:pt x="56" y="8"/>
                    </a:lnTo>
                    <a:close/>
                    <a:moveTo>
                      <a:pt x="52" y="44"/>
                    </a:moveTo>
                    <a:cubicBezTo>
                      <a:pt x="4" y="44"/>
                      <a:pt x="4" y="44"/>
                      <a:pt x="4" y="4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2" y="4"/>
                      <a:pt x="52" y="4"/>
                      <a:pt x="52" y="4"/>
                    </a:cubicBezTo>
                    <a:lnTo>
                      <a:pt x="52" y="44"/>
                    </a:lnTo>
                    <a:close/>
                    <a:moveTo>
                      <a:pt x="8" y="12"/>
                    </a:move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2"/>
                    </a:lnTo>
                    <a:close/>
                    <a:moveTo>
                      <a:pt x="32" y="2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32" y="20"/>
                    </a:lnTo>
                    <a:close/>
                    <a:moveTo>
                      <a:pt x="32" y="28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32" y="28"/>
                    </a:lnTo>
                    <a:close/>
                    <a:moveTo>
                      <a:pt x="32" y="36"/>
                    </a:move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32" y="40"/>
                      <a:pt x="32" y="40"/>
                      <a:pt x="32" y="40"/>
                    </a:cubicBezTo>
                    <a:lnTo>
                      <a:pt x="32" y="36"/>
                    </a:lnTo>
                    <a:close/>
                    <a:moveTo>
                      <a:pt x="8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8" name="Freeform 180">
                <a:extLst>
                  <a:ext uri="{FF2B5EF4-FFF2-40B4-BE49-F238E27FC236}">
                    <a16:creationId xmlns:a16="http://schemas.microsoft.com/office/drawing/2014/main" id="{4EFF24EE-E66F-4D09-B8D6-4B32278A9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4756" y="1359970"/>
                <a:ext cx="246623" cy="246623"/>
              </a:xfrm>
              <a:custGeom>
                <a:avLst/>
                <a:gdLst>
                  <a:gd name="T0" fmla="*/ 64 w 77"/>
                  <a:gd name="T1" fmla="*/ 0 h 77"/>
                  <a:gd name="T2" fmla="*/ 13 w 77"/>
                  <a:gd name="T3" fmla="*/ 0 h 77"/>
                  <a:gd name="T4" fmla="*/ 0 w 77"/>
                  <a:gd name="T5" fmla="*/ 13 h 77"/>
                  <a:gd name="T6" fmla="*/ 0 w 77"/>
                  <a:gd name="T7" fmla="*/ 64 h 77"/>
                  <a:gd name="T8" fmla="*/ 13 w 77"/>
                  <a:gd name="T9" fmla="*/ 77 h 77"/>
                  <a:gd name="T10" fmla="*/ 64 w 77"/>
                  <a:gd name="T11" fmla="*/ 77 h 77"/>
                  <a:gd name="T12" fmla="*/ 77 w 77"/>
                  <a:gd name="T13" fmla="*/ 64 h 77"/>
                  <a:gd name="T14" fmla="*/ 77 w 77"/>
                  <a:gd name="T15" fmla="*/ 13 h 77"/>
                  <a:gd name="T16" fmla="*/ 64 w 77"/>
                  <a:gd name="T17" fmla="*/ 0 h 77"/>
                  <a:gd name="T18" fmla="*/ 25 w 77"/>
                  <a:gd name="T19" fmla="*/ 34 h 77"/>
                  <a:gd name="T20" fmla="*/ 52 w 77"/>
                  <a:gd name="T21" fmla="*/ 34 h 77"/>
                  <a:gd name="T22" fmla="*/ 53 w 77"/>
                  <a:gd name="T23" fmla="*/ 38 h 77"/>
                  <a:gd name="T24" fmla="*/ 39 w 77"/>
                  <a:gd name="T25" fmla="*/ 53 h 77"/>
                  <a:gd name="T26" fmla="*/ 24 w 77"/>
                  <a:gd name="T27" fmla="*/ 38 h 77"/>
                  <a:gd name="T28" fmla="*/ 25 w 77"/>
                  <a:gd name="T29" fmla="*/ 34 h 77"/>
                  <a:gd name="T30" fmla="*/ 67 w 77"/>
                  <a:gd name="T31" fmla="*/ 33 h 77"/>
                  <a:gd name="T32" fmla="*/ 67 w 77"/>
                  <a:gd name="T33" fmla="*/ 53 h 77"/>
                  <a:gd name="T34" fmla="*/ 67 w 77"/>
                  <a:gd name="T35" fmla="*/ 62 h 77"/>
                  <a:gd name="T36" fmla="*/ 63 w 77"/>
                  <a:gd name="T37" fmla="*/ 67 h 77"/>
                  <a:gd name="T38" fmla="*/ 15 w 77"/>
                  <a:gd name="T39" fmla="*/ 67 h 77"/>
                  <a:gd name="T40" fmla="*/ 10 w 77"/>
                  <a:gd name="T41" fmla="*/ 63 h 77"/>
                  <a:gd name="T42" fmla="*/ 10 w 77"/>
                  <a:gd name="T43" fmla="*/ 53 h 77"/>
                  <a:gd name="T44" fmla="*/ 10 w 77"/>
                  <a:gd name="T45" fmla="*/ 34 h 77"/>
                  <a:gd name="T46" fmla="*/ 10 w 77"/>
                  <a:gd name="T47" fmla="*/ 34 h 77"/>
                  <a:gd name="T48" fmla="*/ 17 w 77"/>
                  <a:gd name="T49" fmla="*/ 34 h 77"/>
                  <a:gd name="T50" fmla="*/ 17 w 77"/>
                  <a:gd name="T51" fmla="*/ 39 h 77"/>
                  <a:gd name="T52" fmla="*/ 39 w 77"/>
                  <a:gd name="T53" fmla="*/ 60 h 77"/>
                  <a:gd name="T54" fmla="*/ 60 w 77"/>
                  <a:gd name="T55" fmla="*/ 38 h 77"/>
                  <a:gd name="T56" fmla="*/ 60 w 77"/>
                  <a:gd name="T57" fmla="*/ 33 h 77"/>
                  <a:gd name="T58" fmla="*/ 67 w 77"/>
                  <a:gd name="T59" fmla="*/ 33 h 77"/>
                  <a:gd name="T60" fmla="*/ 67 w 77"/>
                  <a:gd name="T61" fmla="*/ 17 h 77"/>
                  <a:gd name="T62" fmla="*/ 65 w 77"/>
                  <a:gd name="T63" fmla="*/ 19 h 77"/>
                  <a:gd name="T64" fmla="*/ 60 w 77"/>
                  <a:gd name="T65" fmla="*/ 19 h 77"/>
                  <a:gd name="T66" fmla="*/ 58 w 77"/>
                  <a:gd name="T67" fmla="*/ 17 h 77"/>
                  <a:gd name="T68" fmla="*/ 58 w 77"/>
                  <a:gd name="T69" fmla="*/ 12 h 77"/>
                  <a:gd name="T70" fmla="*/ 60 w 77"/>
                  <a:gd name="T71" fmla="*/ 10 h 77"/>
                  <a:gd name="T72" fmla="*/ 65 w 77"/>
                  <a:gd name="T73" fmla="*/ 10 h 77"/>
                  <a:gd name="T74" fmla="*/ 67 w 77"/>
                  <a:gd name="T75" fmla="*/ 12 h 77"/>
                  <a:gd name="T76" fmla="*/ 67 w 77"/>
                  <a:gd name="T77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77">
                    <a:moveTo>
                      <a:pt x="6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" y="71"/>
                      <a:pt x="6" y="77"/>
                      <a:pt x="13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71" y="76"/>
                      <a:pt x="77" y="71"/>
                      <a:pt x="77" y="64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6"/>
                      <a:pt x="71" y="0"/>
                      <a:pt x="64" y="0"/>
                    </a:cubicBezTo>
                    <a:close/>
                    <a:moveTo>
                      <a:pt x="25" y="34"/>
                    </a:moveTo>
                    <a:cubicBezTo>
                      <a:pt x="52" y="34"/>
                      <a:pt x="52" y="34"/>
                      <a:pt x="52" y="34"/>
                    </a:cubicBezTo>
                    <a:cubicBezTo>
                      <a:pt x="53" y="35"/>
                      <a:pt x="53" y="37"/>
                      <a:pt x="53" y="38"/>
                    </a:cubicBezTo>
                    <a:cubicBezTo>
                      <a:pt x="53" y="46"/>
                      <a:pt x="47" y="53"/>
                      <a:pt x="39" y="53"/>
                    </a:cubicBezTo>
                    <a:cubicBezTo>
                      <a:pt x="31" y="53"/>
                      <a:pt x="24" y="47"/>
                      <a:pt x="24" y="38"/>
                    </a:cubicBezTo>
                    <a:cubicBezTo>
                      <a:pt x="24" y="37"/>
                      <a:pt x="24" y="35"/>
                      <a:pt x="25" y="34"/>
                    </a:cubicBezTo>
                    <a:close/>
                    <a:moveTo>
                      <a:pt x="67" y="33"/>
                    </a:moveTo>
                    <a:cubicBezTo>
                      <a:pt x="67" y="53"/>
                      <a:pt x="67" y="53"/>
                      <a:pt x="67" y="53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5"/>
                      <a:pt x="65" y="67"/>
                      <a:pt x="6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2" y="67"/>
                      <a:pt x="10" y="65"/>
                      <a:pt x="10" y="6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5"/>
                      <a:pt x="17" y="37"/>
                      <a:pt x="17" y="39"/>
                    </a:cubicBezTo>
                    <a:cubicBezTo>
                      <a:pt x="17" y="51"/>
                      <a:pt x="27" y="60"/>
                      <a:pt x="39" y="60"/>
                    </a:cubicBezTo>
                    <a:cubicBezTo>
                      <a:pt x="51" y="60"/>
                      <a:pt x="60" y="50"/>
                      <a:pt x="60" y="38"/>
                    </a:cubicBezTo>
                    <a:cubicBezTo>
                      <a:pt x="60" y="37"/>
                      <a:pt x="60" y="35"/>
                      <a:pt x="60" y="33"/>
                    </a:cubicBezTo>
                    <a:cubicBezTo>
                      <a:pt x="67" y="33"/>
                      <a:pt x="67" y="33"/>
                      <a:pt x="67" y="33"/>
                    </a:cubicBezTo>
                    <a:close/>
                    <a:moveTo>
                      <a:pt x="67" y="17"/>
                    </a:moveTo>
                    <a:cubicBezTo>
                      <a:pt x="67" y="18"/>
                      <a:pt x="66" y="19"/>
                      <a:pt x="65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59" y="19"/>
                      <a:pt x="58" y="18"/>
                      <a:pt x="58" y="17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1"/>
                      <a:pt x="59" y="10"/>
                      <a:pt x="60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7" y="11"/>
                      <a:pt x="67" y="12"/>
                    </a:cubicBezTo>
                    <a:lnTo>
                      <a:pt x="6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59" name="Freeform 181">
                <a:extLst>
                  <a:ext uri="{FF2B5EF4-FFF2-40B4-BE49-F238E27FC236}">
                    <a16:creationId xmlns:a16="http://schemas.microsoft.com/office/drawing/2014/main" id="{C909C6E6-318E-4CD4-8816-A2B13DD840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0869" y="1725991"/>
                <a:ext cx="252496" cy="191818"/>
              </a:xfrm>
              <a:custGeom>
                <a:avLst/>
                <a:gdLst>
                  <a:gd name="T0" fmla="*/ 76 w 79"/>
                  <a:gd name="T1" fmla="*/ 3 h 60"/>
                  <a:gd name="T2" fmla="*/ 40 w 79"/>
                  <a:gd name="T3" fmla="*/ 0 h 60"/>
                  <a:gd name="T4" fmla="*/ 4 w 79"/>
                  <a:gd name="T5" fmla="*/ 3 h 60"/>
                  <a:gd name="T6" fmla="*/ 0 w 79"/>
                  <a:gd name="T7" fmla="*/ 30 h 60"/>
                  <a:gd name="T8" fmla="*/ 4 w 79"/>
                  <a:gd name="T9" fmla="*/ 57 h 60"/>
                  <a:gd name="T10" fmla="*/ 40 w 79"/>
                  <a:gd name="T11" fmla="*/ 60 h 60"/>
                  <a:gd name="T12" fmla="*/ 76 w 79"/>
                  <a:gd name="T13" fmla="*/ 57 h 60"/>
                  <a:gd name="T14" fmla="*/ 79 w 79"/>
                  <a:gd name="T15" fmla="*/ 30 h 60"/>
                  <a:gd name="T16" fmla="*/ 76 w 79"/>
                  <a:gd name="T17" fmla="*/ 3 h 60"/>
                  <a:gd name="T18" fmla="*/ 30 w 79"/>
                  <a:gd name="T19" fmla="*/ 45 h 60"/>
                  <a:gd name="T20" fmla="*/ 30 w 79"/>
                  <a:gd name="T21" fmla="*/ 15 h 60"/>
                  <a:gd name="T22" fmla="*/ 55 w 79"/>
                  <a:gd name="T23" fmla="*/ 30 h 60"/>
                  <a:gd name="T24" fmla="*/ 30 w 79"/>
                  <a:gd name="T2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60">
                    <a:moveTo>
                      <a:pt x="76" y="3"/>
                    </a:moveTo>
                    <a:cubicBezTo>
                      <a:pt x="65" y="1"/>
                      <a:pt x="53" y="0"/>
                      <a:pt x="40" y="0"/>
                    </a:cubicBezTo>
                    <a:cubicBezTo>
                      <a:pt x="27" y="0"/>
                      <a:pt x="15" y="1"/>
                      <a:pt x="4" y="3"/>
                    </a:cubicBezTo>
                    <a:cubicBezTo>
                      <a:pt x="2" y="11"/>
                      <a:pt x="0" y="20"/>
                      <a:pt x="0" y="30"/>
                    </a:cubicBezTo>
                    <a:cubicBezTo>
                      <a:pt x="0" y="40"/>
                      <a:pt x="2" y="49"/>
                      <a:pt x="4" y="57"/>
                    </a:cubicBezTo>
                    <a:cubicBezTo>
                      <a:pt x="15" y="59"/>
                      <a:pt x="27" y="60"/>
                      <a:pt x="40" y="60"/>
                    </a:cubicBezTo>
                    <a:cubicBezTo>
                      <a:pt x="53" y="60"/>
                      <a:pt x="65" y="59"/>
                      <a:pt x="76" y="57"/>
                    </a:cubicBezTo>
                    <a:cubicBezTo>
                      <a:pt x="78" y="49"/>
                      <a:pt x="79" y="40"/>
                      <a:pt x="79" y="30"/>
                    </a:cubicBezTo>
                    <a:cubicBezTo>
                      <a:pt x="79" y="20"/>
                      <a:pt x="78" y="11"/>
                      <a:pt x="76" y="3"/>
                    </a:cubicBezTo>
                    <a:close/>
                    <a:moveTo>
                      <a:pt x="30" y="4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55" y="30"/>
                      <a:pt x="55" y="30"/>
                      <a:pt x="55" y="30"/>
                    </a:cubicBezTo>
                    <a:lnTo>
                      <a:pt x="3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60" name="Freeform 183">
                <a:extLst>
                  <a:ext uri="{FF2B5EF4-FFF2-40B4-BE49-F238E27FC236}">
                    <a16:creationId xmlns:a16="http://schemas.microsoft.com/office/drawing/2014/main" id="{D941EBC0-FD59-4A44-8F2B-2C9F7845F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4459" y="2704655"/>
                <a:ext cx="219221" cy="217263"/>
              </a:xfrm>
              <a:custGeom>
                <a:avLst/>
                <a:gdLst>
                  <a:gd name="T0" fmla="*/ 34 w 68"/>
                  <a:gd name="T1" fmla="*/ 0 h 68"/>
                  <a:gd name="T2" fmla="*/ 0 w 68"/>
                  <a:gd name="T3" fmla="*/ 34 h 68"/>
                  <a:gd name="T4" fmla="*/ 34 w 68"/>
                  <a:gd name="T5" fmla="*/ 68 h 68"/>
                  <a:gd name="T6" fmla="*/ 68 w 68"/>
                  <a:gd name="T7" fmla="*/ 34 h 68"/>
                  <a:gd name="T8" fmla="*/ 34 w 68"/>
                  <a:gd name="T9" fmla="*/ 0 h 68"/>
                  <a:gd name="T10" fmla="*/ 34 w 68"/>
                  <a:gd name="T11" fmla="*/ 61 h 68"/>
                  <a:gd name="T12" fmla="*/ 7 w 68"/>
                  <a:gd name="T13" fmla="*/ 34 h 68"/>
                  <a:gd name="T14" fmla="*/ 34 w 68"/>
                  <a:gd name="T15" fmla="*/ 6 h 68"/>
                  <a:gd name="T16" fmla="*/ 62 w 68"/>
                  <a:gd name="T17" fmla="*/ 34 h 68"/>
                  <a:gd name="T18" fmla="*/ 34 w 68"/>
                  <a:gd name="T19" fmla="*/ 61 h 68"/>
                  <a:gd name="T20" fmla="*/ 21 w 68"/>
                  <a:gd name="T21" fmla="*/ 21 h 68"/>
                  <a:gd name="T22" fmla="*/ 47 w 68"/>
                  <a:gd name="T23" fmla="*/ 21 h 68"/>
                  <a:gd name="T24" fmla="*/ 47 w 68"/>
                  <a:gd name="T25" fmla="*/ 46 h 68"/>
                  <a:gd name="T26" fmla="*/ 21 w 68"/>
                  <a:gd name="T27" fmla="*/ 46 h 68"/>
                  <a:gd name="T28" fmla="*/ 21 w 68"/>
                  <a:gd name="T29" fmla="*/ 2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8">
                    <a:moveTo>
                      <a:pt x="34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52"/>
                      <a:pt x="15" y="68"/>
                      <a:pt x="34" y="68"/>
                    </a:cubicBezTo>
                    <a:cubicBezTo>
                      <a:pt x="53" y="68"/>
                      <a:pt x="68" y="52"/>
                      <a:pt x="68" y="34"/>
                    </a:cubicBezTo>
                    <a:cubicBezTo>
                      <a:pt x="68" y="15"/>
                      <a:pt x="53" y="0"/>
                      <a:pt x="34" y="0"/>
                    </a:cubicBezTo>
                    <a:close/>
                    <a:moveTo>
                      <a:pt x="34" y="61"/>
                    </a:moveTo>
                    <a:cubicBezTo>
                      <a:pt x="19" y="61"/>
                      <a:pt x="7" y="49"/>
                      <a:pt x="7" y="34"/>
                    </a:cubicBezTo>
                    <a:cubicBezTo>
                      <a:pt x="7" y="18"/>
                      <a:pt x="19" y="6"/>
                      <a:pt x="34" y="6"/>
                    </a:cubicBezTo>
                    <a:cubicBezTo>
                      <a:pt x="49" y="6"/>
                      <a:pt x="62" y="18"/>
                      <a:pt x="62" y="34"/>
                    </a:cubicBezTo>
                    <a:cubicBezTo>
                      <a:pt x="62" y="49"/>
                      <a:pt x="49" y="61"/>
                      <a:pt x="34" y="61"/>
                    </a:cubicBezTo>
                    <a:close/>
                    <a:moveTo>
                      <a:pt x="21" y="21"/>
                    </a:move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21" y="46"/>
                      <a:pt x="21" y="46"/>
                      <a:pt x="21" y="46"/>
                    </a:cubicBezTo>
                    <a:lnTo>
                      <a:pt x="2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61" name="Freeform 188">
                <a:extLst>
                  <a:ext uri="{FF2B5EF4-FFF2-40B4-BE49-F238E27FC236}">
                    <a16:creationId xmlns:a16="http://schemas.microsoft.com/office/drawing/2014/main" id="{4409B632-62C9-43DE-B2F0-9091D80D8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75015" y="3595239"/>
                <a:ext cx="229008" cy="230965"/>
              </a:xfrm>
              <a:custGeom>
                <a:avLst/>
                <a:gdLst>
                  <a:gd name="T0" fmla="*/ 36 w 72"/>
                  <a:gd name="T1" fmla="*/ 0 h 72"/>
                  <a:gd name="T2" fmla="*/ 0 w 72"/>
                  <a:gd name="T3" fmla="*/ 36 h 72"/>
                  <a:gd name="T4" fmla="*/ 36 w 72"/>
                  <a:gd name="T5" fmla="*/ 72 h 72"/>
                  <a:gd name="T6" fmla="*/ 72 w 72"/>
                  <a:gd name="T7" fmla="*/ 36 h 72"/>
                  <a:gd name="T8" fmla="*/ 36 w 72"/>
                  <a:gd name="T9" fmla="*/ 0 h 72"/>
                  <a:gd name="T10" fmla="*/ 57 w 72"/>
                  <a:gd name="T11" fmla="*/ 31 h 72"/>
                  <a:gd name="T12" fmla="*/ 38 w 72"/>
                  <a:gd name="T13" fmla="*/ 59 h 72"/>
                  <a:gd name="T14" fmla="*/ 29 w 72"/>
                  <a:gd name="T15" fmla="*/ 55 h 72"/>
                  <a:gd name="T16" fmla="*/ 21 w 72"/>
                  <a:gd name="T17" fmla="*/ 33 h 72"/>
                  <a:gd name="T18" fmla="*/ 16 w 72"/>
                  <a:gd name="T19" fmla="*/ 35 h 72"/>
                  <a:gd name="T20" fmla="*/ 15 w 72"/>
                  <a:gd name="T21" fmla="*/ 32 h 72"/>
                  <a:gd name="T22" fmla="*/ 28 w 72"/>
                  <a:gd name="T23" fmla="*/ 23 h 72"/>
                  <a:gd name="T24" fmla="*/ 35 w 72"/>
                  <a:gd name="T25" fmla="*/ 37 h 72"/>
                  <a:gd name="T26" fmla="*/ 38 w 72"/>
                  <a:gd name="T27" fmla="*/ 46 h 72"/>
                  <a:gd name="T28" fmla="*/ 44 w 72"/>
                  <a:gd name="T29" fmla="*/ 38 h 72"/>
                  <a:gd name="T30" fmla="*/ 39 w 72"/>
                  <a:gd name="T31" fmla="*/ 32 h 72"/>
                  <a:gd name="T32" fmla="*/ 57 w 72"/>
                  <a:gd name="T33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cubicBezTo>
                      <a:pt x="16" y="0"/>
                      <a:pt x="0" y="17"/>
                      <a:pt x="0" y="36"/>
                    </a:cubicBezTo>
                    <a:cubicBezTo>
                      <a:pt x="0" y="56"/>
                      <a:pt x="16" y="72"/>
                      <a:pt x="36" y="72"/>
                    </a:cubicBezTo>
                    <a:cubicBezTo>
                      <a:pt x="56" y="72"/>
                      <a:pt x="72" y="56"/>
                      <a:pt x="72" y="36"/>
                    </a:cubicBezTo>
                    <a:cubicBezTo>
                      <a:pt x="72" y="17"/>
                      <a:pt x="56" y="0"/>
                      <a:pt x="36" y="0"/>
                    </a:cubicBezTo>
                    <a:close/>
                    <a:moveTo>
                      <a:pt x="57" y="31"/>
                    </a:moveTo>
                    <a:cubicBezTo>
                      <a:pt x="55" y="45"/>
                      <a:pt x="42" y="56"/>
                      <a:pt x="38" y="59"/>
                    </a:cubicBezTo>
                    <a:cubicBezTo>
                      <a:pt x="34" y="61"/>
                      <a:pt x="30" y="58"/>
                      <a:pt x="29" y="55"/>
                    </a:cubicBezTo>
                    <a:cubicBezTo>
                      <a:pt x="27" y="52"/>
                      <a:pt x="22" y="35"/>
                      <a:pt x="21" y="33"/>
                    </a:cubicBezTo>
                    <a:cubicBezTo>
                      <a:pt x="20" y="32"/>
                      <a:pt x="16" y="35"/>
                      <a:pt x="16" y="35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22" y="24"/>
                      <a:pt x="28" y="23"/>
                    </a:cubicBezTo>
                    <a:cubicBezTo>
                      <a:pt x="33" y="22"/>
                      <a:pt x="33" y="32"/>
                      <a:pt x="35" y="37"/>
                    </a:cubicBezTo>
                    <a:cubicBezTo>
                      <a:pt x="36" y="43"/>
                      <a:pt x="37" y="46"/>
                      <a:pt x="38" y="46"/>
                    </a:cubicBezTo>
                    <a:cubicBezTo>
                      <a:pt x="39" y="46"/>
                      <a:pt x="42" y="43"/>
                      <a:pt x="44" y="38"/>
                    </a:cubicBezTo>
                    <a:cubicBezTo>
                      <a:pt x="47" y="34"/>
                      <a:pt x="44" y="29"/>
                      <a:pt x="39" y="32"/>
                    </a:cubicBezTo>
                    <a:cubicBezTo>
                      <a:pt x="41" y="21"/>
                      <a:pt x="60" y="18"/>
                      <a:pt x="5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62" name="Freeform 191">
                <a:extLst>
                  <a:ext uri="{FF2B5EF4-FFF2-40B4-BE49-F238E27FC236}">
                    <a16:creationId xmlns:a16="http://schemas.microsoft.com/office/drawing/2014/main" id="{4C28ABA4-BFFE-4120-9BB6-43445F3281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2733" y="2886686"/>
                <a:ext cx="207477" cy="203562"/>
              </a:xfrm>
              <a:custGeom>
                <a:avLst/>
                <a:gdLst>
                  <a:gd name="T0" fmla="*/ 62 w 65"/>
                  <a:gd name="T1" fmla="*/ 36 h 64"/>
                  <a:gd name="T2" fmla="*/ 62 w 65"/>
                  <a:gd name="T3" fmla="*/ 32 h 64"/>
                  <a:gd name="T4" fmla="*/ 33 w 65"/>
                  <a:gd name="T5" fmla="*/ 3 h 64"/>
                  <a:gd name="T6" fmla="*/ 28 w 65"/>
                  <a:gd name="T7" fmla="*/ 3 h 64"/>
                  <a:gd name="T8" fmla="*/ 18 w 65"/>
                  <a:gd name="T9" fmla="*/ 0 h 64"/>
                  <a:gd name="T10" fmla="*/ 0 w 65"/>
                  <a:gd name="T11" fmla="*/ 18 h 64"/>
                  <a:gd name="T12" fmla="*/ 3 w 65"/>
                  <a:gd name="T13" fmla="*/ 28 h 64"/>
                  <a:gd name="T14" fmla="*/ 3 w 65"/>
                  <a:gd name="T15" fmla="*/ 32 h 64"/>
                  <a:gd name="T16" fmla="*/ 33 w 65"/>
                  <a:gd name="T17" fmla="*/ 62 h 64"/>
                  <a:gd name="T18" fmla="*/ 38 w 65"/>
                  <a:gd name="T19" fmla="*/ 62 h 64"/>
                  <a:gd name="T20" fmla="*/ 47 w 65"/>
                  <a:gd name="T21" fmla="*/ 64 h 64"/>
                  <a:gd name="T22" fmla="*/ 65 w 65"/>
                  <a:gd name="T23" fmla="*/ 46 h 64"/>
                  <a:gd name="T24" fmla="*/ 62 w 65"/>
                  <a:gd name="T25" fmla="*/ 36 h 64"/>
                  <a:gd name="T26" fmla="*/ 35 w 65"/>
                  <a:gd name="T27" fmla="*/ 54 h 64"/>
                  <a:gd name="T28" fmla="*/ 17 w 65"/>
                  <a:gd name="T29" fmla="*/ 49 h 64"/>
                  <a:gd name="T30" fmla="*/ 18 w 65"/>
                  <a:gd name="T31" fmla="*/ 39 h 64"/>
                  <a:gd name="T32" fmla="*/ 26 w 65"/>
                  <a:gd name="T33" fmla="*/ 45 h 64"/>
                  <a:gd name="T34" fmla="*/ 40 w 65"/>
                  <a:gd name="T35" fmla="*/ 44 h 64"/>
                  <a:gd name="T36" fmla="*/ 32 w 65"/>
                  <a:gd name="T37" fmla="*/ 36 h 64"/>
                  <a:gd name="T38" fmla="*/ 15 w 65"/>
                  <a:gd name="T39" fmla="*/ 23 h 64"/>
                  <a:gd name="T40" fmla="*/ 28 w 65"/>
                  <a:gd name="T41" fmla="*/ 10 h 64"/>
                  <a:gd name="T42" fmla="*/ 46 w 65"/>
                  <a:gd name="T43" fmla="*/ 15 h 64"/>
                  <a:gd name="T44" fmla="*/ 45 w 65"/>
                  <a:gd name="T45" fmla="*/ 24 h 64"/>
                  <a:gd name="T46" fmla="*/ 32 w 65"/>
                  <a:gd name="T47" fmla="*/ 17 h 64"/>
                  <a:gd name="T48" fmla="*/ 29 w 65"/>
                  <a:gd name="T49" fmla="*/ 27 h 64"/>
                  <a:gd name="T50" fmla="*/ 50 w 65"/>
                  <a:gd name="T51" fmla="*/ 37 h 64"/>
                  <a:gd name="T52" fmla="*/ 35 w 65"/>
                  <a:gd name="T53" fmla="*/ 5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" h="64">
                    <a:moveTo>
                      <a:pt x="62" y="36"/>
                    </a:moveTo>
                    <a:cubicBezTo>
                      <a:pt x="62" y="35"/>
                      <a:pt x="62" y="34"/>
                      <a:pt x="62" y="32"/>
                    </a:cubicBezTo>
                    <a:cubicBezTo>
                      <a:pt x="62" y="16"/>
                      <a:pt x="49" y="3"/>
                      <a:pt x="33" y="3"/>
                    </a:cubicBezTo>
                    <a:cubicBezTo>
                      <a:pt x="31" y="3"/>
                      <a:pt x="29" y="3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1"/>
                      <a:pt x="1" y="25"/>
                      <a:pt x="3" y="28"/>
                    </a:cubicBezTo>
                    <a:cubicBezTo>
                      <a:pt x="3" y="29"/>
                      <a:pt x="3" y="31"/>
                      <a:pt x="3" y="32"/>
                    </a:cubicBezTo>
                    <a:cubicBezTo>
                      <a:pt x="3" y="49"/>
                      <a:pt x="16" y="62"/>
                      <a:pt x="33" y="62"/>
                    </a:cubicBezTo>
                    <a:cubicBezTo>
                      <a:pt x="34" y="62"/>
                      <a:pt x="36" y="62"/>
                      <a:pt x="38" y="62"/>
                    </a:cubicBezTo>
                    <a:cubicBezTo>
                      <a:pt x="41" y="63"/>
                      <a:pt x="44" y="64"/>
                      <a:pt x="47" y="64"/>
                    </a:cubicBezTo>
                    <a:cubicBezTo>
                      <a:pt x="57" y="64"/>
                      <a:pt x="65" y="56"/>
                      <a:pt x="65" y="46"/>
                    </a:cubicBezTo>
                    <a:cubicBezTo>
                      <a:pt x="65" y="43"/>
                      <a:pt x="64" y="39"/>
                      <a:pt x="62" y="36"/>
                    </a:cubicBezTo>
                    <a:close/>
                    <a:moveTo>
                      <a:pt x="35" y="54"/>
                    </a:moveTo>
                    <a:cubicBezTo>
                      <a:pt x="26" y="55"/>
                      <a:pt x="21" y="53"/>
                      <a:pt x="17" y="49"/>
                    </a:cubicBezTo>
                    <a:cubicBezTo>
                      <a:pt x="13" y="45"/>
                      <a:pt x="15" y="40"/>
                      <a:pt x="18" y="39"/>
                    </a:cubicBezTo>
                    <a:cubicBezTo>
                      <a:pt x="22" y="39"/>
                      <a:pt x="24" y="44"/>
                      <a:pt x="26" y="45"/>
                    </a:cubicBezTo>
                    <a:cubicBezTo>
                      <a:pt x="28" y="46"/>
                      <a:pt x="36" y="49"/>
                      <a:pt x="40" y="44"/>
                    </a:cubicBezTo>
                    <a:cubicBezTo>
                      <a:pt x="44" y="39"/>
                      <a:pt x="37" y="37"/>
                      <a:pt x="32" y="36"/>
                    </a:cubicBezTo>
                    <a:cubicBezTo>
                      <a:pt x="24" y="35"/>
                      <a:pt x="14" y="31"/>
                      <a:pt x="15" y="23"/>
                    </a:cubicBezTo>
                    <a:cubicBezTo>
                      <a:pt x="16" y="15"/>
                      <a:pt x="22" y="11"/>
                      <a:pt x="28" y="10"/>
                    </a:cubicBezTo>
                    <a:cubicBezTo>
                      <a:pt x="37" y="9"/>
                      <a:pt x="42" y="11"/>
                      <a:pt x="46" y="15"/>
                    </a:cubicBezTo>
                    <a:cubicBezTo>
                      <a:pt x="51" y="19"/>
                      <a:pt x="48" y="24"/>
                      <a:pt x="45" y="24"/>
                    </a:cubicBezTo>
                    <a:cubicBezTo>
                      <a:pt x="42" y="24"/>
                      <a:pt x="39" y="17"/>
                      <a:pt x="32" y="17"/>
                    </a:cubicBezTo>
                    <a:cubicBezTo>
                      <a:pt x="25" y="17"/>
                      <a:pt x="20" y="24"/>
                      <a:pt x="29" y="27"/>
                    </a:cubicBezTo>
                    <a:cubicBezTo>
                      <a:pt x="37" y="29"/>
                      <a:pt x="47" y="30"/>
                      <a:pt x="50" y="37"/>
                    </a:cubicBezTo>
                    <a:cubicBezTo>
                      <a:pt x="53" y="45"/>
                      <a:pt x="45" y="54"/>
                      <a:pt x="35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</p:grpSp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09E4ADBA-BB40-4465-9CE7-4AB21AB8D9FD}"/>
                </a:ext>
              </a:extLst>
            </p:cNvPr>
            <p:cNvGrpSpPr/>
            <p:nvPr/>
          </p:nvGrpSpPr>
          <p:grpSpPr>
            <a:xfrm>
              <a:off x="6880858" y="1289058"/>
              <a:ext cx="3916760" cy="4537746"/>
              <a:chOff x="6868614" y="762985"/>
              <a:chExt cx="5222153" cy="6050102"/>
            </a:xfrm>
            <a:grpFill/>
          </p:grpSpPr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EEF0F13F-0F09-4B83-BF50-A817F8A920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38448" y="4076742"/>
                <a:ext cx="342533" cy="319044"/>
              </a:xfrm>
              <a:custGeom>
                <a:avLst/>
                <a:gdLst>
                  <a:gd name="T0" fmla="*/ 53 w 107"/>
                  <a:gd name="T1" fmla="*/ 13 h 100"/>
                  <a:gd name="T2" fmla="*/ 37 w 107"/>
                  <a:gd name="T3" fmla="*/ 16 h 100"/>
                  <a:gd name="T4" fmla="*/ 24 w 107"/>
                  <a:gd name="T5" fmla="*/ 23 h 100"/>
                  <a:gd name="T6" fmla="*/ 13 w 107"/>
                  <a:gd name="T7" fmla="*/ 43 h 100"/>
                  <a:gd name="T8" fmla="*/ 17 w 107"/>
                  <a:gd name="T9" fmla="*/ 55 h 100"/>
                  <a:gd name="T10" fmla="*/ 27 w 107"/>
                  <a:gd name="T11" fmla="*/ 66 h 100"/>
                  <a:gd name="T12" fmla="*/ 33 w 107"/>
                  <a:gd name="T13" fmla="*/ 75 h 100"/>
                  <a:gd name="T14" fmla="*/ 33 w 107"/>
                  <a:gd name="T15" fmla="*/ 79 h 100"/>
                  <a:gd name="T16" fmla="*/ 36 w 107"/>
                  <a:gd name="T17" fmla="*/ 77 h 100"/>
                  <a:gd name="T18" fmla="*/ 45 w 107"/>
                  <a:gd name="T19" fmla="*/ 73 h 100"/>
                  <a:gd name="T20" fmla="*/ 47 w 107"/>
                  <a:gd name="T21" fmla="*/ 73 h 100"/>
                  <a:gd name="T22" fmla="*/ 53 w 107"/>
                  <a:gd name="T23" fmla="*/ 73 h 100"/>
                  <a:gd name="T24" fmla="*/ 70 w 107"/>
                  <a:gd name="T25" fmla="*/ 71 h 100"/>
                  <a:gd name="T26" fmla="*/ 83 w 107"/>
                  <a:gd name="T27" fmla="*/ 64 h 100"/>
                  <a:gd name="T28" fmla="*/ 93 w 107"/>
                  <a:gd name="T29" fmla="*/ 43 h 100"/>
                  <a:gd name="T30" fmla="*/ 83 w 107"/>
                  <a:gd name="T31" fmla="*/ 23 h 100"/>
                  <a:gd name="T32" fmla="*/ 70 w 107"/>
                  <a:gd name="T33" fmla="*/ 16 h 100"/>
                  <a:gd name="T34" fmla="*/ 53 w 107"/>
                  <a:gd name="T35" fmla="*/ 13 h 100"/>
                  <a:gd name="T36" fmla="*/ 53 w 107"/>
                  <a:gd name="T37" fmla="*/ 0 h 100"/>
                  <a:gd name="T38" fmla="*/ 53 w 107"/>
                  <a:gd name="T39" fmla="*/ 0 h 100"/>
                  <a:gd name="T40" fmla="*/ 107 w 107"/>
                  <a:gd name="T41" fmla="*/ 43 h 100"/>
                  <a:gd name="T42" fmla="*/ 53 w 107"/>
                  <a:gd name="T43" fmla="*/ 87 h 100"/>
                  <a:gd name="T44" fmla="*/ 45 w 107"/>
                  <a:gd name="T45" fmla="*/ 86 h 100"/>
                  <a:gd name="T46" fmla="*/ 7 w 107"/>
                  <a:gd name="T47" fmla="*/ 100 h 100"/>
                  <a:gd name="T48" fmla="*/ 7 w 107"/>
                  <a:gd name="T49" fmla="*/ 97 h 100"/>
                  <a:gd name="T50" fmla="*/ 20 w 107"/>
                  <a:gd name="T51" fmla="*/ 80 h 100"/>
                  <a:gd name="T52" fmla="*/ 20 w 107"/>
                  <a:gd name="T53" fmla="*/ 77 h 100"/>
                  <a:gd name="T54" fmla="*/ 0 w 107"/>
                  <a:gd name="T55" fmla="*/ 43 h 100"/>
                  <a:gd name="T56" fmla="*/ 53 w 107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7" h="100">
                    <a:moveTo>
                      <a:pt x="53" y="13"/>
                    </a:moveTo>
                    <a:cubicBezTo>
                      <a:pt x="48" y="13"/>
                      <a:pt x="42" y="14"/>
                      <a:pt x="37" y="16"/>
                    </a:cubicBezTo>
                    <a:cubicBezTo>
                      <a:pt x="32" y="18"/>
                      <a:pt x="28" y="20"/>
                      <a:pt x="24" y="23"/>
                    </a:cubicBezTo>
                    <a:cubicBezTo>
                      <a:pt x="17" y="29"/>
                      <a:pt x="13" y="36"/>
                      <a:pt x="13" y="43"/>
                    </a:cubicBezTo>
                    <a:cubicBezTo>
                      <a:pt x="13" y="48"/>
                      <a:pt x="14" y="52"/>
                      <a:pt x="17" y="55"/>
                    </a:cubicBezTo>
                    <a:cubicBezTo>
                      <a:pt x="19" y="59"/>
                      <a:pt x="23" y="63"/>
                      <a:pt x="27" y="66"/>
                    </a:cubicBezTo>
                    <a:cubicBezTo>
                      <a:pt x="30" y="68"/>
                      <a:pt x="32" y="71"/>
                      <a:pt x="33" y="75"/>
                    </a:cubicBezTo>
                    <a:cubicBezTo>
                      <a:pt x="33" y="76"/>
                      <a:pt x="33" y="78"/>
                      <a:pt x="33" y="79"/>
                    </a:cubicBezTo>
                    <a:cubicBezTo>
                      <a:pt x="34" y="78"/>
                      <a:pt x="35" y="78"/>
                      <a:pt x="36" y="77"/>
                    </a:cubicBezTo>
                    <a:cubicBezTo>
                      <a:pt x="38" y="74"/>
                      <a:pt x="42" y="73"/>
                      <a:pt x="45" y="73"/>
                    </a:cubicBezTo>
                    <a:cubicBezTo>
                      <a:pt x="46" y="73"/>
                      <a:pt x="46" y="73"/>
                      <a:pt x="47" y="73"/>
                    </a:cubicBezTo>
                    <a:cubicBezTo>
                      <a:pt x="49" y="73"/>
                      <a:pt x="51" y="73"/>
                      <a:pt x="53" y="73"/>
                    </a:cubicBezTo>
                    <a:cubicBezTo>
                      <a:pt x="59" y="73"/>
                      <a:pt x="65" y="73"/>
                      <a:pt x="70" y="71"/>
                    </a:cubicBezTo>
                    <a:cubicBezTo>
                      <a:pt x="75" y="69"/>
                      <a:pt x="79" y="67"/>
                      <a:pt x="83" y="64"/>
                    </a:cubicBezTo>
                    <a:cubicBezTo>
                      <a:pt x="90" y="58"/>
                      <a:pt x="93" y="51"/>
                      <a:pt x="93" y="43"/>
                    </a:cubicBezTo>
                    <a:cubicBezTo>
                      <a:pt x="93" y="36"/>
                      <a:pt x="90" y="29"/>
                      <a:pt x="83" y="23"/>
                    </a:cubicBezTo>
                    <a:cubicBezTo>
                      <a:pt x="79" y="20"/>
                      <a:pt x="75" y="18"/>
                      <a:pt x="70" y="16"/>
                    </a:cubicBezTo>
                    <a:cubicBezTo>
                      <a:pt x="65" y="14"/>
                      <a:pt x="59" y="13"/>
                      <a:pt x="53" y="13"/>
                    </a:cubicBezTo>
                    <a:close/>
                    <a:moveTo>
                      <a:pt x="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107" y="19"/>
                      <a:pt x="107" y="43"/>
                    </a:cubicBezTo>
                    <a:cubicBezTo>
                      <a:pt x="107" y="67"/>
                      <a:pt x="83" y="87"/>
                      <a:pt x="53" y="87"/>
                    </a:cubicBezTo>
                    <a:cubicBezTo>
                      <a:pt x="51" y="87"/>
                      <a:pt x="48" y="87"/>
                      <a:pt x="45" y="86"/>
                    </a:cubicBezTo>
                    <a:cubicBezTo>
                      <a:pt x="34" y="98"/>
                      <a:pt x="20" y="100"/>
                      <a:pt x="7" y="100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14" y="94"/>
                      <a:pt x="20" y="87"/>
                      <a:pt x="20" y="80"/>
                    </a:cubicBezTo>
                    <a:cubicBezTo>
                      <a:pt x="20" y="79"/>
                      <a:pt x="20" y="78"/>
                      <a:pt x="20" y="77"/>
                    </a:cubicBezTo>
                    <a:cubicBezTo>
                      <a:pt x="8" y="69"/>
                      <a:pt x="0" y="57"/>
                      <a:pt x="0" y="43"/>
                    </a:cubicBezTo>
                    <a:cubicBezTo>
                      <a:pt x="0" y="19"/>
                      <a:pt x="24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Freeform 56">
                <a:extLst>
                  <a:ext uri="{FF2B5EF4-FFF2-40B4-BE49-F238E27FC236}">
                    <a16:creationId xmlns:a16="http://schemas.microsoft.com/office/drawing/2014/main" id="{ADCB4913-F4E4-4BA6-B03A-9FAA8ECE46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01612" y="4250944"/>
                <a:ext cx="215306" cy="215306"/>
              </a:xfrm>
              <a:custGeom>
                <a:avLst/>
                <a:gdLst>
                  <a:gd name="T0" fmla="*/ 62 w 67"/>
                  <a:gd name="T1" fmla="*/ 17 h 67"/>
                  <a:gd name="T2" fmla="*/ 67 w 67"/>
                  <a:gd name="T3" fmla="*/ 13 h 67"/>
                  <a:gd name="T4" fmla="*/ 67 w 67"/>
                  <a:gd name="T5" fmla="*/ 5 h 67"/>
                  <a:gd name="T6" fmla="*/ 58 w 67"/>
                  <a:gd name="T7" fmla="*/ 5 h 67"/>
                  <a:gd name="T8" fmla="*/ 58 w 67"/>
                  <a:gd name="T9" fmla="*/ 0 h 67"/>
                  <a:gd name="T10" fmla="*/ 4 w 67"/>
                  <a:gd name="T11" fmla="*/ 0 h 67"/>
                  <a:gd name="T12" fmla="*/ 0 w 67"/>
                  <a:gd name="T13" fmla="*/ 5 h 67"/>
                  <a:gd name="T14" fmla="*/ 0 w 67"/>
                  <a:gd name="T15" fmla="*/ 63 h 67"/>
                  <a:gd name="T16" fmla="*/ 4 w 67"/>
                  <a:gd name="T17" fmla="*/ 67 h 67"/>
                  <a:gd name="T18" fmla="*/ 58 w 67"/>
                  <a:gd name="T19" fmla="*/ 67 h 67"/>
                  <a:gd name="T20" fmla="*/ 58 w 67"/>
                  <a:gd name="T21" fmla="*/ 50 h 67"/>
                  <a:gd name="T22" fmla="*/ 62 w 67"/>
                  <a:gd name="T23" fmla="*/ 50 h 67"/>
                  <a:gd name="T24" fmla="*/ 67 w 67"/>
                  <a:gd name="T25" fmla="*/ 46 h 67"/>
                  <a:gd name="T26" fmla="*/ 67 w 67"/>
                  <a:gd name="T27" fmla="*/ 38 h 67"/>
                  <a:gd name="T28" fmla="*/ 58 w 67"/>
                  <a:gd name="T29" fmla="*/ 38 h 67"/>
                  <a:gd name="T30" fmla="*/ 58 w 67"/>
                  <a:gd name="T31" fmla="*/ 34 h 67"/>
                  <a:gd name="T32" fmla="*/ 62 w 67"/>
                  <a:gd name="T33" fmla="*/ 34 h 67"/>
                  <a:gd name="T34" fmla="*/ 67 w 67"/>
                  <a:gd name="T35" fmla="*/ 30 h 67"/>
                  <a:gd name="T36" fmla="*/ 67 w 67"/>
                  <a:gd name="T37" fmla="*/ 21 h 67"/>
                  <a:gd name="T38" fmla="*/ 58 w 67"/>
                  <a:gd name="T39" fmla="*/ 21 h 67"/>
                  <a:gd name="T40" fmla="*/ 58 w 67"/>
                  <a:gd name="T41" fmla="*/ 17 h 67"/>
                  <a:gd name="T42" fmla="*/ 62 w 67"/>
                  <a:gd name="T43" fmla="*/ 17 h 67"/>
                  <a:gd name="T44" fmla="*/ 37 w 67"/>
                  <a:gd name="T45" fmla="*/ 17 h 67"/>
                  <a:gd name="T46" fmla="*/ 46 w 67"/>
                  <a:gd name="T47" fmla="*/ 25 h 67"/>
                  <a:gd name="T48" fmla="*/ 37 w 67"/>
                  <a:gd name="T49" fmla="*/ 34 h 67"/>
                  <a:gd name="T50" fmla="*/ 29 w 67"/>
                  <a:gd name="T51" fmla="*/ 25 h 67"/>
                  <a:gd name="T52" fmla="*/ 37 w 67"/>
                  <a:gd name="T53" fmla="*/ 17 h 67"/>
                  <a:gd name="T54" fmla="*/ 16 w 67"/>
                  <a:gd name="T55" fmla="*/ 63 h 67"/>
                  <a:gd name="T56" fmla="*/ 12 w 67"/>
                  <a:gd name="T57" fmla="*/ 63 h 67"/>
                  <a:gd name="T58" fmla="*/ 12 w 67"/>
                  <a:gd name="T59" fmla="*/ 5 h 67"/>
                  <a:gd name="T60" fmla="*/ 16 w 67"/>
                  <a:gd name="T61" fmla="*/ 5 h 67"/>
                  <a:gd name="T62" fmla="*/ 16 w 67"/>
                  <a:gd name="T63" fmla="*/ 63 h 67"/>
                  <a:gd name="T64" fmla="*/ 50 w 67"/>
                  <a:gd name="T65" fmla="*/ 50 h 67"/>
                  <a:gd name="T66" fmla="*/ 25 w 67"/>
                  <a:gd name="T67" fmla="*/ 50 h 67"/>
                  <a:gd name="T68" fmla="*/ 25 w 67"/>
                  <a:gd name="T69" fmla="*/ 46 h 67"/>
                  <a:gd name="T70" fmla="*/ 33 w 67"/>
                  <a:gd name="T71" fmla="*/ 38 h 67"/>
                  <a:gd name="T72" fmla="*/ 33 w 67"/>
                  <a:gd name="T73" fmla="*/ 38 h 67"/>
                  <a:gd name="T74" fmla="*/ 41 w 67"/>
                  <a:gd name="T75" fmla="*/ 38 h 67"/>
                  <a:gd name="T76" fmla="*/ 50 w 67"/>
                  <a:gd name="T77" fmla="*/ 46 h 67"/>
                  <a:gd name="T78" fmla="*/ 50 w 67"/>
                  <a:gd name="T79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" h="67">
                    <a:moveTo>
                      <a:pt x="62" y="17"/>
                    </a:moveTo>
                    <a:cubicBezTo>
                      <a:pt x="65" y="17"/>
                      <a:pt x="67" y="15"/>
                      <a:pt x="67" y="13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2" y="67"/>
                      <a:pt x="4" y="67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5" y="50"/>
                      <a:pt x="67" y="49"/>
                      <a:pt x="67" y="4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4"/>
                      <a:pt x="67" y="32"/>
                      <a:pt x="67" y="30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17"/>
                      <a:pt x="58" y="17"/>
                      <a:pt x="58" y="17"/>
                    </a:cubicBezTo>
                    <a:lnTo>
                      <a:pt x="62" y="17"/>
                    </a:lnTo>
                    <a:close/>
                    <a:moveTo>
                      <a:pt x="37" y="17"/>
                    </a:moveTo>
                    <a:cubicBezTo>
                      <a:pt x="42" y="17"/>
                      <a:pt x="46" y="21"/>
                      <a:pt x="46" y="25"/>
                    </a:cubicBezTo>
                    <a:cubicBezTo>
                      <a:pt x="46" y="30"/>
                      <a:pt x="42" y="34"/>
                      <a:pt x="37" y="34"/>
                    </a:cubicBezTo>
                    <a:cubicBezTo>
                      <a:pt x="33" y="34"/>
                      <a:pt x="29" y="30"/>
                      <a:pt x="29" y="25"/>
                    </a:cubicBezTo>
                    <a:cubicBezTo>
                      <a:pt x="29" y="21"/>
                      <a:pt x="33" y="17"/>
                      <a:pt x="37" y="17"/>
                    </a:cubicBezTo>
                    <a:close/>
                    <a:moveTo>
                      <a:pt x="16" y="63"/>
                    </a:move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lnTo>
                      <a:pt x="16" y="63"/>
                    </a:lnTo>
                    <a:close/>
                    <a:moveTo>
                      <a:pt x="50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2"/>
                      <a:pt x="28" y="38"/>
                      <a:pt x="33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6" y="38"/>
                      <a:pt x="50" y="42"/>
                      <a:pt x="50" y="46"/>
                    </a:cubicBezTo>
                    <a:lnTo>
                      <a:pt x="5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Freeform 57">
                <a:extLst>
                  <a:ext uri="{FF2B5EF4-FFF2-40B4-BE49-F238E27FC236}">
                    <a16:creationId xmlns:a16="http://schemas.microsoft.com/office/drawing/2014/main" id="{8B54113F-86EF-46CC-9471-FE6642014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69589" y="3663746"/>
                <a:ext cx="185947" cy="182031"/>
              </a:xfrm>
              <a:custGeom>
                <a:avLst/>
                <a:gdLst>
                  <a:gd name="T0" fmla="*/ 58 w 58"/>
                  <a:gd name="T1" fmla="*/ 29 h 57"/>
                  <a:gd name="T2" fmla="*/ 29 w 58"/>
                  <a:gd name="T3" fmla="*/ 57 h 57"/>
                  <a:gd name="T4" fmla="*/ 0 w 58"/>
                  <a:gd name="T5" fmla="*/ 29 h 57"/>
                  <a:gd name="T6" fmla="*/ 29 w 58"/>
                  <a:gd name="T7" fmla="*/ 0 h 57"/>
                  <a:gd name="T8" fmla="*/ 58 w 58"/>
                  <a:gd name="T9" fmla="*/ 29 h 57"/>
                  <a:gd name="T10" fmla="*/ 6 w 58"/>
                  <a:gd name="T11" fmla="*/ 29 h 57"/>
                  <a:gd name="T12" fmla="*/ 29 w 58"/>
                  <a:gd name="T13" fmla="*/ 52 h 57"/>
                  <a:gd name="T14" fmla="*/ 52 w 58"/>
                  <a:gd name="T15" fmla="*/ 29 h 57"/>
                  <a:gd name="T16" fmla="*/ 29 w 58"/>
                  <a:gd name="T17" fmla="*/ 6 h 57"/>
                  <a:gd name="T18" fmla="*/ 6 w 58"/>
                  <a:gd name="T19" fmla="*/ 29 h 57"/>
                  <a:gd name="T20" fmla="*/ 32 w 58"/>
                  <a:gd name="T21" fmla="*/ 12 h 57"/>
                  <a:gd name="T22" fmla="*/ 46 w 58"/>
                  <a:gd name="T23" fmla="*/ 26 h 57"/>
                  <a:gd name="T24" fmla="*/ 46 w 58"/>
                  <a:gd name="T25" fmla="*/ 31 h 57"/>
                  <a:gd name="T26" fmla="*/ 41 w 58"/>
                  <a:gd name="T27" fmla="*/ 31 h 57"/>
                  <a:gd name="T28" fmla="*/ 33 w 58"/>
                  <a:gd name="T29" fmla="*/ 23 h 57"/>
                  <a:gd name="T30" fmla="*/ 33 w 58"/>
                  <a:gd name="T31" fmla="*/ 43 h 57"/>
                  <a:gd name="T32" fmla="*/ 29 w 58"/>
                  <a:gd name="T33" fmla="*/ 47 h 57"/>
                  <a:gd name="T34" fmla="*/ 25 w 58"/>
                  <a:gd name="T35" fmla="*/ 43 h 57"/>
                  <a:gd name="T36" fmla="*/ 25 w 58"/>
                  <a:gd name="T37" fmla="*/ 23 h 57"/>
                  <a:gd name="T38" fmla="*/ 17 w 58"/>
                  <a:gd name="T39" fmla="*/ 31 h 57"/>
                  <a:gd name="T40" fmla="*/ 12 w 58"/>
                  <a:gd name="T41" fmla="*/ 31 h 57"/>
                  <a:gd name="T42" fmla="*/ 11 w 58"/>
                  <a:gd name="T43" fmla="*/ 29 h 57"/>
                  <a:gd name="T44" fmla="*/ 12 w 58"/>
                  <a:gd name="T45" fmla="*/ 26 h 57"/>
                  <a:gd name="T46" fmla="*/ 27 w 58"/>
                  <a:gd name="T47" fmla="*/ 12 h 57"/>
                  <a:gd name="T48" fmla="*/ 32 w 58"/>
                  <a:gd name="T4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57">
                    <a:moveTo>
                      <a:pt x="58" y="29"/>
                    </a:moveTo>
                    <a:cubicBezTo>
                      <a:pt x="58" y="45"/>
                      <a:pt x="45" y="57"/>
                      <a:pt x="29" y="57"/>
                    </a:cubicBezTo>
                    <a:cubicBezTo>
                      <a:pt x="13" y="57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lose/>
                    <a:moveTo>
                      <a:pt x="6" y="29"/>
                    </a:moveTo>
                    <a:cubicBezTo>
                      <a:pt x="6" y="42"/>
                      <a:pt x="16" y="52"/>
                      <a:pt x="29" y="52"/>
                    </a:cubicBezTo>
                    <a:cubicBezTo>
                      <a:pt x="42" y="52"/>
                      <a:pt x="52" y="42"/>
                      <a:pt x="52" y="29"/>
                    </a:cubicBezTo>
                    <a:cubicBezTo>
                      <a:pt x="52" y="16"/>
                      <a:pt x="42" y="6"/>
                      <a:pt x="29" y="6"/>
                    </a:cubicBezTo>
                    <a:cubicBezTo>
                      <a:pt x="16" y="6"/>
                      <a:pt x="6" y="16"/>
                      <a:pt x="6" y="29"/>
                    </a:cubicBezTo>
                    <a:close/>
                    <a:moveTo>
                      <a:pt x="32" y="12"/>
                    </a:move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8"/>
                      <a:pt x="47" y="30"/>
                      <a:pt x="46" y="31"/>
                    </a:cubicBezTo>
                    <a:cubicBezTo>
                      <a:pt x="45" y="33"/>
                      <a:pt x="42" y="33"/>
                      <a:pt x="41" y="31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5"/>
                      <a:pt x="31" y="47"/>
                      <a:pt x="29" y="47"/>
                    </a:cubicBezTo>
                    <a:cubicBezTo>
                      <a:pt x="27" y="47"/>
                      <a:pt x="25" y="45"/>
                      <a:pt x="25" y="4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6" y="33"/>
                      <a:pt x="14" y="33"/>
                      <a:pt x="12" y="31"/>
                    </a:cubicBezTo>
                    <a:cubicBezTo>
                      <a:pt x="12" y="31"/>
                      <a:pt x="11" y="30"/>
                      <a:pt x="11" y="29"/>
                    </a:cubicBezTo>
                    <a:cubicBezTo>
                      <a:pt x="11" y="28"/>
                      <a:pt x="12" y="27"/>
                      <a:pt x="12" y="26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1"/>
                      <a:pt x="30" y="11"/>
                      <a:pt x="3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Freeform 58">
                <a:extLst>
                  <a:ext uri="{FF2B5EF4-FFF2-40B4-BE49-F238E27FC236}">
                    <a16:creationId xmlns:a16="http://schemas.microsoft.com/office/drawing/2014/main" id="{6C83A1F7-B96B-4EAF-8374-4AD8CA18C9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38272" y="3890796"/>
                <a:ext cx="146800" cy="146799"/>
              </a:xfrm>
              <a:custGeom>
                <a:avLst/>
                <a:gdLst>
                  <a:gd name="T0" fmla="*/ 3 w 46"/>
                  <a:gd name="T1" fmla="*/ 0 h 46"/>
                  <a:gd name="T2" fmla="*/ 20 w 46"/>
                  <a:gd name="T3" fmla="*/ 0 h 46"/>
                  <a:gd name="T4" fmla="*/ 20 w 46"/>
                  <a:gd name="T5" fmla="*/ 3 h 46"/>
                  <a:gd name="T6" fmla="*/ 3 w 46"/>
                  <a:gd name="T7" fmla="*/ 3 h 46"/>
                  <a:gd name="T8" fmla="*/ 3 w 46"/>
                  <a:gd name="T9" fmla="*/ 0 h 46"/>
                  <a:gd name="T10" fmla="*/ 26 w 46"/>
                  <a:gd name="T11" fmla="*/ 0 h 46"/>
                  <a:gd name="T12" fmla="*/ 43 w 46"/>
                  <a:gd name="T13" fmla="*/ 0 h 46"/>
                  <a:gd name="T14" fmla="*/ 43 w 46"/>
                  <a:gd name="T15" fmla="*/ 3 h 46"/>
                  <a:gd name="T16" fmla="*/ 26 w 46"/>
                  <a:gd name="T17" fmla="*/ 3 h 46"/>
                  <a:gd name="T18" fmla="*/ 26 w 46"/>
                  <a:gd name="T19" fmla="*/ 0 h 46"/>
                  <a:gd name="T20" fmla="*/ 43 w 46"/>
                  <a:gd name="T21" fmla="*/ 14 h 46"/>
                  <a:gd name="T22" fmla="*/ 41 w 46"/>
                  <a:gd name="T23" fmla="*/ 14 h 46"/>
                  <a:gd name="T24" fmla="*/ 41 w 46"/>
                  <a:gd name="T25" fmla="*/ 3 h 46"/>
                  <a:gd name="T26" fmla="*/ 29 w 46"/>
                  <a:gd name="T27" fmla="*/ 3 h 46"/>
                  <a:gd name="T28" fmla="*/ 29 w 46"/>
                  <a:gd name="T29" fmla="*/ 14 h 46"/>
                  <a:gd name="T30" fmla="*/ 17 w 46"/>
                  <a:gd name="T31" fmla="*/ 14 h 46"/>
                  <a:gd name="T32" fmla="*/ 17 w 46"/>
                  <a:gd name="T33" fmla="*/ 3 h 46"/>
                  <a:gd name="T34" fmla="*/ 6 w 46"/>
                  <a:gd name="T35" fmla="*/ 3 h 46"/>
                  <a:gd name="T36" fmla="*/ 6 w 46"/>
                  <a:gd name="T37" fmla="*/ 14 h 46"/>
                  <a:gd name="T38" fmla="*/ 3 w 46"/>
                  <a:gd name="T39" fmla="*/ 14 h 46"/>
                  <a:gd name="T40" fmla="*/ 0 w 46"/>
                  <a:gd name="T41" fmla="*/ 18 h 46"/>
                  <a:gd name="T42" fmla="*/ 0 w 46"/>
                  <a:gd name="T43" fmla="*/ 43 h 46"/>
                  <a:gd name="T44" fmla="*/ 3 w 46"/>
                  <a:gd name="T45" fmla="*/ 46 h 46"/>
                  <a:gd name="T46" fmla="*/ 17 w 46"/>
                  <a:gd name="T47" fmla="*/ 46 h 46"/>
                  <a:gd name="T48" fmla="*/ 20 w 46"/>
                  <a:gd name="T49" fmla="*/ 43 h 46"/>
                  <a:gd name="T50" fmla="*/ 20 w 46"/>
                  <a:gd name="T51" fmla="*/ 26 h 46"/>
                  <a:gd name="T52" fmla="*/ 26 w 46"/>
                  <a:gd name="T53" fmla="*/ 26 h 46"/>
                  <a:gd name="T54" fmla="*/ 26 w 46"/>
                  <a:gd name="T55" fmla="*/ 43 h 46"/>
                  <a:gd name="T56" fmla="*/ 29 w 46"/>
                  <a:gd name="T57" fmla="*/ 46 h 46"/>
                  <a:gd name="T58" fmla="*/ 43 w 46"/>
                  <a:gd name="T59" fmla="*/ 46 h 46"/>
                  <a:gd name="T60" fmla="*/ 46 w 46"/>
                  <a:gd name="T61" fmla="*/ 43 h 46"/>
                  <a:gd name="T62" fmla="*/ 46 w 46"/>
                  <a:gd name="T63" fmla="*/ 18 h 46"/>
                  <a:gd name="T64" fmla="*/ 43 w 46"/>
                  <a:gd name="T65" fmla="*/ 14 h 46"/>
                  <a:gd name="T66" fmla="*/ 16 w 46"/>
                  <a:gd name="T67" fmla="*/ 43 h 46"/>
                  <a:gd name="T68" fmla="*/ 5 w 46"/>
                  <a:gd name="T69" fmla="*/ 43 h 46"/>
                  <a:gd name="T70" fmla="*/ 3 w 46"/>
                  <a:gd name="T71" fmla="*/ 42 h 46"/>
                  <a:gd name="T72" fmla="*/ 5 w 46"/>
                  <a:gd name="T73" fmla="*/ 40 h 46"/>
                  <a:gd name="T74" fmla="*/ 16 w 46"/>
                  <a:gd name="T75" fmla="*/ 40 h 46"/>
                  <a:gd name="T76" fmla="*/ 17 w 46"/>
                  <a:gd name="T77" fmla="*/ 42 h 46"/>
                  <a:gd name="T78" fmla="*/ 16 w 46"/>
                  <a:gd name="T79" fmla="*/ 43 h 46"/>
                  <a:gd name="T80" fmla="*/ 25 w 46"/>
                  <a:gd name="T81" fmla="*/ 23 h 46"/>
                  <a:gd name="T82" fmla="*/ 22 w 46"/>
                  <a:gd name="T83" fmla="*/ 23 h 46"/>
                  <a:gd name="T84" fmla="*/ 20 w 46"/>
                  <a:gd name="T85" fmla="*/ 22 h 46"/>
                  <a:gd name="T86" fmla="*/ 22 w 46"/>
                  <a:gd name="T87" fmla="*/ 20 h 46"/>
                  <a:gd name="T88" fmla="*/ 25 w 46"/>
                  <a:gd name="T89" fmla="*/ 20 h 46"/>
                  <a:gd name="T90" fmla="*/ 26 w 46"/>
                  <a:gd name="T91" fmla="*/ 22 h 46"/>
                  <a:gd name="T92" fmla="*/ 25 w 46"/>
                  <a:gd name="T93" fmla="*/ 23 h 46"/>
                  <a:gd name="T94" fmla="*/ 42 w 46"/>
                  <a:gd name="T95" fmla="*/ 43 h 46"/>
                  <a:gd name="T96" fmla="*/ 31 w 46"/>
                  <a:gd name="T97" fmla="*/ 43 h 46"/>
                  <a:gd name="T98" fmla="*/ 29 w 46"/>
                  <a:gd name="T99" fmla="*/ 42 h 46"/>
                  <a:gd name="T100" fmla="*/ 31 w 46"/>
                  <a:gd name="T101" fmla="*/ 40 h 46"/>
                  <a:gd name="T102" fmla="*/ 42 w 46"/>
                  <a:gd name="T103" fmla="*/ 40 h 46"/>
                  <a:gd name="T104" fmla="*/ 43 w 46"/>
                  <a:gd name="T105" fmla="*/ 42 h 46"/>
                  <a:gd name="T106" fmla="*/ 42 w 46"/>
                  <a:gd name="T107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46">
                    <a:moveTo>
                      <a:pt x="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0"/>
                    </a:lnTo>
                    <a:close/>
                    <a:moveTo>
                      <a:pt x="26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26" y="3"/>
                      <a:pt x="26" y="3"/>
                      <a:pt x="26" y="3"/>
                    </a:cubicBezTo>
                    <a:lnTo>
                      <a:pt x="26" y="0"/>
                    </a:lnTo>
                    <a:close/>
                    <a:moveTo>
                      <a:pt x="43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0" y="16"/>
                      <a:pt x="0" y="1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2" y="46"/>
                      <a:pt x="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9" y="46"/>
                      <a:pt x="20" y="45"/>
                      <a:pt x="20" y="43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5"/>
                      <a:pt x="28" y="46"/>
                      <a:pt x="29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5" y="46"/>
                      <a:pt x="46" y="45"/>
                      <a:pt x="46" y="43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6"/>
                      <a:pt x="45" y="14"/>
                      <a:pt x="43" y="14"/>
                    </a:cubicBezTo>
                    <a:close/>
                    <a:moveTo>
                      <a:pt x="16" y="43"/>
                    </a:moveTo>
                    <a:cubicBezTo>
                      <a:pt x="5" y="43"/>
                      <a:pt x="5" y="43"/>
                      <a:pt x="5" y="43"/>
                    </a:cubicBezTo>
                    <a:cubicBezTo>
                      <a:pt x="4" y="43"/>
                      <a:pt x="3" y="43"/>
                      <a:pt x="3" y="42"/>
                    </a:cubicBezTo>
                    <a:cubicBezTo>
                      <a:pt x="3" y="41"/>
                      <a:pt x="4" y="40"/>
                      <a:pt x="5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0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6" y="43"/>
                    </a:cubicBezTo>
                    <a:close/>
                    <a:moveTo>
                      <a:pt x="25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0"/>
                      <a:pt x="22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6" y="21"/>
                      <a:pt x="26" y="22"/>
                    </a:cubicBezTo>
                    <a:cubicBezTo>
                      <a:pt x="26" y="22"/>
                      <a:pt x="25" y="23"/>
                      <a:pt x="25" y="23"/>
                    </a:cubicBezTo>
                    <a:close/>
                    <a:moveTo>
                      <a:pt x="42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3"/>
                      <a:pt x="29" y="43"/>
                      <a:pt x="29" y="42"/>
                    </a:cubicBezTo>
                    <a:cubicBezTo>
                      <a:pt x="29" y="41"/>
                      <a:pt x="30" y="40"/>
                      <a:pt x="31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40"/>
                      <a:pt x="43" y="41"/>
                      <a:pt x="43" y="42"/>
                    </a:cubicBezTo>
                    <a:cubicBezTo>
                      <a:pt x="43" y="43"/>
                      <a:pt x="43" y="43"/>
                      <a:pt x="4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Freeform 59">
                <a:extLst>
                  <a:ext uri="{FF2B5EF4-FFF2-40B4-BE49-F238E27FC236}">
                    <a16:creationId xmlns:a16="http://schemas.microsoft.com/office/drawing/2014/main" id="{8E59DD76-C1F2-453F-A288-18A78C062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2076" y="3920155"/>
                <a:ext cx="236837" cy="238794"/>
              </a:xfrm>
              <a:custGeom>
                <a:avLst/>
                <a:gdLst>
                  <a:gd name="T0" fmla="*/ 61 w 121"/>
                  <a:gd name="T1" fmla="*/ 122 h 122"/>
                  <a:gd name="T2" fmla="*/ 121 w 121"/>
                  <a:gd name="T3" fmla="*/ 62 h 122"/>
                  <a:gd name="T4" fmla="*/ 84 w 121"/>
                  <a:gd name="T5" fmla="*/ 62 h 122"/>
                  <a:gd name="T6" fmla="*/ 84 w 121"/>
                  <a:gd name="T7" fmla="*/ 0 h 122"/>
                  <a:gd name="T8" fmla="*/ 38 w 121"/>
                  <a:gd name="T9" fmla="*/ 0 h 122"/>
                  <a:gd name="T10" fmla="*/ 38 w 121"/>
                  <a:gd name="T11" fmla="*/ 62 h 122"/>
                  <a:gd name="T12" fmla="*/ 0 w 121"/>
                  <a:gd name="T13" fmla="*/ 62 h 122"/>
                  <a:gd name="T14" fmla="*/ 61 w 121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22">
                    <a:moveTo>
                      <a:pt x="61" y="122"/>
                    </a:moveTo>
                    <a:lnTo>
                      <a:pt x="121" y="62"/>
                    </a:lnTo>
                    <a:lnTo>
                      <a:pt x="84" y="62"/>
                    </a:lnTo>
                    <a:lnTo>
                      <a:pt x="84" y="0"/>
                    </a:lnTo>
                    <a:lnTo>
                      <a:pt x="38" y="0"/>
                    </a:lnTo>
                    <a:lnTo>
                      <a:pt x="38" y="62"/>
                    </a:lnTo>
                    <a:lnTo>
                      <a:pt x="0" y="62"/>
                    </a:lnTo>
                    <a:lnTo>
                      <a:pt x="61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Freeform 60">
                <a:extLst>
                  <a:ext uri="{FF2B5EF4-FFF2-40B4-BE49-F238E27FC236}">
                    <a16:creationId xmlns:a16="http://schemas.microsoft.com/office/drawing/2014/main" id="{CD0AAC96-1E59-42AE-8818-F2BC749F0B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8058" y="3391677"/>
                <a:ext cx="197691" cy="19769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57 w 62"/>
                  <a:gd name="T11" fmla="*/ 35 h 62"/>
                  <a:gd name="T12" fmla="*/ 41 w 62"/>
                  <a:gd name="T13" fmla="*/ 34 h 62"/>
                  <a:gd name="T14" fmla="*/ 46 w 62"/>
                  <a:gd name="T15" fmla="*/ 53 h 62"/>
                  <a:gd name="T16" fmla="*/ 57 w 62"/>
                  <a:gd name="T17" fmla="*/ 35 h 62"/>
                  <a:gd name="T18" fmla="*/ 41 w 62"/>
                  <a:gd name="T19" fmla="*/ 55 h 62"/>
                  <a:gd name="T20" fmla="*/ 36 w 62"/>
                  <a:gd name="T21" fmla="*/ 35 h 62"/>
                  <a:gd name="T22" fmla="*/ 35 w 62"/>
                  <a:gd name="T23" fmla="*/ 35 h 62"/>
                  <a:gd name="T24" fmla="*/ 15 w 62"/>
                  <a:gd name="T25" fmla="*/ 52 h 62"/>
                  <a:gd name="T26" fmla="*/ 31 w 62"/>
                  <a:gd name="T27" fmla="*/ 57 h 62"/>
                  <a:gd name="T28" fmla="*/ 41 w 62"/>
                  <a:gd name="T29" fmla="*/ 55 h 62"/>
                  <a:gd name="T30" fmla="*/ 11 w 62"/>
                  <a:gd name="T31" fmla="*/ 48 h 62"/>
                  <a:gd name="T32" fmla="*/ 33 w 62"/>
                  <a:gd name="T33" fmla="*/ 31 h 62"/>
                  <a:gd name="T34" fmla="*/ 34 w 62"/>
                  <a:gd name="T35" fmla="*/ 31 h 62"/>
                  <a:gd name="T36" fmla="*/ 32 w 62"/>
                  <a:gd name="T37" fmla="*/ 26 h 62"/>
                  <a:gd name="T38" fmla="*/ 4 w 62"/>
                  <a:gd name="T39" fmla="*/ 30 h 62"/>
                  <a:gd name="T40" fmla="*/ 4 w 62"/>
                  <a:gd name="T41" fmla="*/ 31 h 62"/>
                  <a:gd name="T42" fmla="*/ 11 w 62"/>
                  <a:gd name="T43" fmla="*/ 48 h 62"/>
                  <a:gd name="T44" fmla="*/ 5 w 62"/>
                  <a:gd name="T45" fmla="*/ 25 h 62"/>
                  <a:gd name="T46" fmla="*/ 29 w 62"/>
                  <a:gd name="T47" fmla="*/ 22 h 62"/>
                  <a:gd name="T48" fmla="*/ 20 w 62"/>
                  <a:gd name="T49" fmla="*/ 7 h 62"/>
                  <a:gd name="T50" fmla="*/ 5 w 62"/>
                  <a:gd name="T51" fmla="*/ 25 h 62"/>
                  <a:gd name="T52" fmla="*/ 25 w 62"/>
                  <a:gd name="T53" fmla="*/ 5 h 62"/>
                  <a:gd name="T54" fmla="*/ 35 w 62"/>
                  <a:gd name="T55" fmla="*/ 20 h 62"/>
                  <a:gd name="T56" fmla="*/ 49 w 62"/>
                  <a:gd name="T57" fmla="*/ 11 h 62"/>
                  <a:gd name="T58" fmla="*/ 31 w 62"/>
                  <a:gd name="T59" fmla="*/ 4 h 62"/>
                  <a:gd name="T60" fmla="*/ 25 w 62"/>
                  <a:gd name="T61" fmla="*/ 5 h 62"/>
                  <a:gd name="T62" fmla="*/ 51 w 62"/>
                  <a:gd name="T63" fmla="*/ 14 h 62"/>
                  <a:gd name="T64" fmla="*/ 37 w 62"/>
                  <a:gd name="T65" fmla="*/ 24 h 62"/>
                  <a:gd name="T66" fmla="*/ 38 w 62"/>
                  <a:gd name="T67" fmla="*/ 28 h 62"/>
                  <a:gd name="T68" fmla="*/ 39 w 62"/>
                  <a:gd name="T69" fmla="*/ 30 h 62"/>
                  <a:gd name="T70" fmla="*/ 57 w 62"/>
                  <a:gd name="T71" fmla="*/ 30 h 62"/>
                  <a:gd name="T72" fmla="*/ 51 w 62"/>
                  <a:gd name="T73" fmla="*/ 1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57" y="35"/>
                    </a:moveTo>
                    <a:cubicBezTo>
                      <a:pt x="56" y="35"/>
                      <a:pt x="49" y="32"/>
                      <a:pt x="41" y="34"/>
                    </a:cubicBezTo>
                    <a:cubicBezTo>
                      <a:pt x="44" y="43"/>
                      <a:pt x="45" y="51"/>
                      <a:pt x="46" y="53"/>
                    </a:cubicBezTo>
                    <a:cubicBezTo>
                      <a:pt x="52" y="49"/>
                      <a:pt x="56" y="42"/>
                      <a:pt x="57" y="35"/>
                    </a:cubicBezTo>
                    <a:close/>
                    <a:moveTo>
                      <a:pt x="41" y="55"/>
                    </a:moveTo>
                    <a:cubicBezTo>
                      <a:pt x="41" y="53"/>
                      <a:pt x="39" y="45"/>
                      <a:pt x="36" y="35"/>
                    </a:cubicBezTo>
                    <a:cubicBezTo>
                      <a:pt x="36" y="35"/>
                      <a:pt x="36" y="35"/>
                      <a:pt x="35" y="35"/>
                    </a:cubicBezTo>
                    <a:cubicBezTo>
                      <a:pt x="20" y="40"/>
                      <a:pt x="15" y="51"/>
                      <a:pt x="15" y="52"/>
                    </a:cubicBezTo>
                    <a:cubicBezTo>
                      <a:pt x="19" y="55"/>
                      <a:pt x="25" y="57"/>
                      <a:pt x="31" y="57"/>
                    </a:cubicBezTo>
                    <a:cubicBezTo>
                      <a:pt x="35" y="57"/>
                      <a:pt x="38" y="57"/>
                      <a:pt x="41" y="55"/>
                    </a:cubicBezTo>
                    <a:close/>
                    <a:moveTo>
                      <a:pt x="11" y="48"/>
                    </a:moveTo>
                    <a:cubicBezTo>
                      <a:pt x="12" y="47"/>
                      <a:pt x="19" y="35"/>
                      <a:pt x="33" y="31"/>
                    </a:cubicBezTo>
                    <a:cubicBezTo>
                      <a:pt x="33" y="31"/>
                      <a:pt x="33" y="31"/>
                      <a:pt x="34" y="31"/>
                    </a:cubicBezTo>
                    <a:cubicBezTo>
                      <a:pt x="33" y="29"/>
                      <a:pt x="32" y="28"/>
                      <a:pt x="32" y="26"/>
                    </a:cubicBezTo>
                    <a:cubicBezTo>
                      <a:pt x="18" y="30"/>
                      <a:pt x="6" y="30"/>
                      <a:pt x="4" y="30"/>
                    </a:cubicBezTo>
                    <a:cubicBezTo>
                      <a:pt x="4" y="30"/>
                      <a:pt x="4" y="30"/>
                      <a:pt x="4" y="31"/>
                    </a:cubicBezTo>
                    <a:cubicBezTo>
                      <a:pt x="4" y="38"/>
                      <a:pt x="7" y="44"/>
                      <a:pt x="11" y="48"/>
                    </a:cubicBezTo>
                    <a:close/>
                    <a:moveTo>
                      <a:pt x="5" y="25"/>
                    </a:moveTo>
                    <a:cubicBezTo>
                      <a:pt x="6" y="25"/>
                      <a:pt x="17" y="25"/>
                      <a:pt x="29" y="22"/>
                    </a:cubicBezTo>
                    <a:cubicBezTo>
                      <a:pt x="25" y="14"/>
                      <a:pt x="20" y="8"/>
                      <a:pt x="20" y="7"/>
                    </a:cubicBezTo>
                    <a:cubicBezTo>
                      <a:pt x="12" y="10"/>
                      <a:pt x="7" y="17"/>
                      <a:pt x="5" y="25"/>
                    </a:cubicBezTo>
                    <a:close/>
                    <a:moveTo>
                      <a:pt x="25" y="5"/>
                    </a:moveTo>
                    <a:cubicBezTo>
                      <a:pt x="25" y="6"/>
                      <a:pt x="30" y="12"/>
                      <a:pt x="35" y="20"/>
                    </a:cubicBezTo>
                    <a:cubicBezTo>
                      <a:pt x="44" y="17"/>
                      <a:pt x="48" y="12"/>
                      <a:pt x="49" y="11"/>
                    </a:cubicBezTo>
                    <a:cubicBezTo>
                      <a:pt x="44" y="7"/>
                      <a:pt x="38" y="4"/>
                      <a:pt x="31" y="4"/>
                    </a:cubicBezTo>
                    <a:cubicBezTo>
                      <a:pt x="29" y="4"/>
                      <a:pt x="27" y="4"/>
                      <a:pt x="25" y="5"/>
                    </a:cubicBezTo>
                    <a:close/>
                    <a:moveTo>
                      <a:pt x="51" y="14"/>
                    </a:moveTo>
                    <a:cubicBezTo>
                      <a:pt x="51" y="15"/>
                      <a:pt x="46" y="20"/>
                      <a:pt x="37" y="24"/>
                    </a:cubicBezTo>
                    <a:cubicBezTo>
                      <a:pt x="37" y="26"/>
                      <a:pt x="38" y="27"/>
                      <a:pt x="38" y="28"/>
                    </a:cubicBezTo>
                    <a:cubicBezTo>
                      <a:pt x="39" y="29"/>
                      <a:pt x="39" y="29"/>
                      <a:pt x="39" y="30"/>
                    </a:cubicBezTo>
                    <a:cubicBezTo>
                      <a:pt x="48" y="29"/>
                      <a:pt x="57" y="30"/>
                      <a:pt x="57" y="30"/>
                    </a:cubicBezTo>
                    <a:cubicBezTo>
                      <a:pt x="57" y="24"/>
                      <a:pt x="55" y="18"/>
                      <a:pt x="5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Freeform 61">
                <a:extLst>
                  <a:ext uri="{FF2B5EF4-FFF2-40B4-BE49-F238E27FC236}">
                    <a16:creationId xmlns:a16="http://schemas.microsoft.com/office/drawing/2014/main" id="{2340C199-1723-4C28-A383-478DE6C1EE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50369" y="3689191"/>
                <a:ext cx="187904" cy="166372"/>
              </a:xfrm>
              <a:custGeom>
                <a:avLst/>
                <a:gdLst>
                  <a:gd name="T0" fmla="*/ 48 w 59"/>
                  <a:gd name="T1" fmla="*/ 0 h 52"/>
                  <a:gd name="T2" fmla="*/ 11 w 59"/>
                  <a:gd name="T3" fmla="*/ 0 h 52"/>
                  <a:gd name="T4" fmla="*/ 0 w 59"/>
                  <a:gd name="T5" fmla="*/ 12 h 52"/>
                  <a:gd name="T6" fmla="*/ 0 w 59"/>
                  <a:gd name="T7" fmla="*/ 50 h 52"/>
                  <a:gd name="T8" fmla="*/ 2 w 59"/>
                  <a:gd name="T9" fmla="*/ 52 h 52"/>
                  <a:gd name="T10" fmla="*/ 57 w 59"/>
                  <a:gd name="T11" fmla="*/ 52 h 52"/>
                  <a:gd name="T12" fmla="*/ 59 w 59"/>
                  <a:gd name="T13" fmla="*/ 50 h 52"/>
                  <a:gd name="T14" fmla="*/ 59 w 59"/>
                  <a:gd name="T15" fmla="*/ 12 h 52"/>
                  <a:gd name="T16" fmla="*/ 48 w 59"/>
                  <a:gd name="T17" fmla="*/ 0 h 52"/>
                  <a:gd name="T18" fmla="*/ 37 w 59"/>
                  <a:gd name="T19" fmla="*/ 34 h 52"/>
                  <a:gd name="T20" fmla="*/ 37 w 59"/>
                  <a:gd name="T21" fmla="*/ 45 h 52"/>
                  <a:gd name="T22" fmla="*/ 22 w 59"/>
                  <a:gd name="T23" fmla="*/ 45 h 52"/>
                  <a:gd name="T24" fmla="*/ 22 w 59"/>
                  <a:gd name="T25" fmla="*/ 34 h 52"/>
                  <a:gd name="T26" fmla="*/ 11 w 59"/>
                  <a:gd name="T27" fmla="*/ 34 h 52"/>
                  <a:gd name="T28" fmla="*/ 29 w 59"/>
                  <a:gd name="T29" fmla="*/ 19 h 52"/>
                  <a:gd name="T30" fmla="*/ 48 w 59"/>
                  <a:gd name="T31" fmla="*/ 34 h 52"/>
                  <a:gd name="T32" fmla="*/ 37 w 59"/>
                  <a:gd name="T33" fmla="*/ 34 h 52"/>
                  <a:gd name="T34" fmla="*/ 9 w 59"/>
                  <a:gd name="T35" fmla="*/ 8 h 52"/>
                  <a:gd name="T36" fmla="*/ 12 w 59"/>
                  <a:gd name="T37" fmla="*/ 4 h 52"/>
                  <a:gd name="T38" fmla="*/ 46 w 59"/>
                  <a:gd name="T39" fmla="*/ 4 h 52"/>
                  <a:gd name="T40" fmla="*/ 50 w 59"/>
                  <a:gd name="T41" fmla="*/ 8 h 52"/>
                  <a:gd name="T42" fmla="*/ 9 w 59"/>
                  <a:gd name="T43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52">
                    <a:moveTo>
                      <a:pt x="4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2"/>
                      <a:pt x="2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2"/>
                      <a:pt x="59" y="50"/>
                    </a:cubicBezTo>
                    <a:cubicBezTo>
                      <a:pt x="59" y="12"/>
                      <a:pt x="59" y="12"/>
                      <a:pt x="59" y="12"/>
                    </a:cubicBezTo>
                    <a:lnTo>
                      <a:pt x="48" y="0"/>
                    </a:lnTo>
                    <a:close/>
                    <a:moveTo>
                      <a:pt x="37" y="34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48" y="34"/>
                      <a:pt x="48" y="34"/>
                      <a:pt x="48" y="34"/>
                    </a:cubicBezTo>
                    <a:lnTo>
                      <a:pt x="37" y="34"/>
                    </a:lnTo>
                    <a:close/>
                    <a:moveTo>
                      <a:pt x="9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50" y="8"/>
                      <a:pt x="50" y="8"/>
                      <a:pt x="50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Freeform 62">
                <a:extLst>
                  <a:ext uri="{FF2B5EF4-FFF2-40B4-BE49-F238E27FC236}">
                    <a16:creationId xmlns:a16="http://schemas.microsoft.com/office/drawing/2014/main" id="{02E519A2-58F0-40B5-94E5-4B59EB2568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43244" y="4012150"/>
                <a:ext cx="303387" cy="266197"/>
              </a:xfrm>
              <a:custGeom>
                <a:avLst/>
                <a:gdLst>
                  <a:gd name="T0" fmla="*/ 95 w 95"/>
                  <a:gd name="T1" fmla="*/ 34 h 83"/>
                  <a:gd name="T2" fmla="*/ 83 w 95"/>
                  <a:gd name="T3" fmla="*/ 0 h 83"/>
                  <a:gd name="T4" fmla="*/ 83 w 95"/>
                  <a:gd name="T5" fmla="*/ 0 h 83"/>
                  <a:gd name="T6" fmla="*/ 75 w 95"/>
                  <a:gd name="T7" fmla="*/ 0 h 83"/>
                  <a:gd name="T8" fmla="*/ 31 w 95"/>
                  <a:gd name="T9" fmla="*/ 19 h 83"/>
                  <a:gd name="T10" fmla="*/ 30 w 95"/>
                  <a:gd name="T11" fmla="*/ 34 h 83"/>
                  <a:gd name="T12" fmla="*/ 31 w 95"/>
                  <a:gd name="T13" fmla="*/ 49 h 83"/>
                  <a:gd name="T14" fmla="*/ 75 w 95"/>
                  <a:gd name="T15" fmla="*/ 67 h 83"/>
                  <a:gd name="T16" fmla="*/ 83 w 95"/>
                  <a:gd name="T17" fmla="*/ 67 h 83"/>
                  <a:gd name="T18" fmla="*/ 83 w 95"/>
                  <a:gd name="T19" fmla="*/ 67 h 83"/>
                  <a:gd name="T20" fmla="*/ 95 w 95"/>
                  <a:gd name="T21" fmla="*/ 34 h 83"/>
                  <a:gd name="T22" fmla="*/ 80 w 95"/>
                  <a:gd name="T23" fmla="*/ 62 h 83"/>
                  <a:gd name="T24" fmla="*/ 78 w 95"/>
                  <a:gd name="T25" fmla="*/ 61 h 83"/>
                  <a:gd name="T26" fmla="*/ 75 w 95"/>
                  <a:gd name="T27" fmla="*/ 55 h 83"/>
                  <a:gd name="T28" fmla="*/ 71 w 95"/>
                  <a:gd name="T29" fmla="*/ 34 h 83"/>
                  <a:gd name="T30" fmla="*/ 75 w 95"/>
                  <a:gd name="T31" fmla="*/ 12 h 83"/>
                  <a:gd name="T32" fmla="*/ 78 w 95"/>
                  <a:gd name="T33" fmla="*/ 7 h 83"/>
                  <a:gd name="T34" fmla="*/ 80 w 95"/>
                  <a:gd name="T35" fmla="*/ 5 h 83"/>
                  <a:gd name="T36" fmla="*/ 82 w 95"/>
                  <a:gd name="T37" fmla="*/ 7 h 83"/>
                  <a:gd name="T38" fmla="*/ 86 w 95"/>
                  <a:gd name="T39" fmla="*/ 12 h 83"/>
                  <a:gd name="T40" fmla="*/ 89 w 95"/>
                  <a:gd name="T41" fmla="*/ 34 h 83"/>
                  <a:gd name="T42" fmla="*/ 86 w 95"/>
                  <a:gd name="T43" fmla="*/ 55 h 83"/>
                  <a:gd name="T44" fmla="*/ 82 w 95"/>
                  <a:gd name="T45" fmla="*/ 61 h 83"/>
                  <a:gd name="T46" fmla="*/ 80 w 95"/>
                  <a:gd name="T47" fmla="*/ 62 h 83"/>
                  <a:gd name="T48" fmla="*/ 23 w 95"/>
                  <a:gd name="T49" fmla="*/ 34 h 83"/>
                  <a:gd name="T50" fmla="*/ 24 w 95"/>
                  <a:gd name="T51" fmla="*/ 20 h 83"/>
                  <a:gd name="T52" fmla="*/ 12 w 95"/>
                  <a:gd name="T53" fmla="*/ 21 h 83"/>
                  <a:gd name="T54" fmla="*/ 5 w 95"/>
                  <a:gd name="T55" fmla="*/ 21 h 83"/>
                  <a:gd name="T56" fmla="*/ 0 w 95"/>
                  <a:gd name="T57" fmla="*/ 30 h 83"/>
                  <a:gd name="T58" fmla="*/ 0 w 95"/>
                  <a:gd name="T59" fmla="*/ 38 h 83"/>
                  <a:gd name="T60" fmla="*/ 5 w 95"/>
                  <a:gd name="T61" fmla="*/ 47 h 83"/>
                  <a:gd name="T62" fmla="*/ 12 w 95"/>
                  <a:gd name="T63" fmla="*/ 47 h 83"/>
                  <a:gd name="T64" fmla="*/ 24 w 95"/>
                  <a:gd name="T65" fmla="*/ 47 h 83"/>
                  <a:gd name="T66" fmla="*/ 23 w 95"/>
                  <a:gd name="T67" fmla="*/ 34 h 83"/>
                  <a:gd name="T68" fmla="*/ 34 w 95"/>
                  <a:gd name="T69" fmla="*/ 53 h 83"/>
                  <a:gd name="T70" fmla="*/ 22 w 95"/>
                  <a:gd name="T71" fmla="*/ 51 h 83"/>
                  <a:gd name="T72" fmla="*/ 30 w 95"/>
                  <a:gd name="T73" fmla="*/ 81 h 83"/>
                  <a:gd name="T74" fmla="*/ 33 w 95"/>
                  <a:gd name="T75" fmla="*/ 83 h 83"/>
                  <a:gd name="T76" fmla="*/ 44 w 95"/>
                  <a:gd name="T77" fmla="*/ 78 h 83"/>
                  <a:gd name="T78" fmla="*/ 46 w 95"/>
                  <a:gd name="T79" fmla="*/ 75 h 83"/>
                  <a:gd name="T80" fmla="*/ 34 w 95"/>
                  <a:gd name="T81" fmla="*/ 53 h 83"/>
                  <a:gd name="T82" fmla="*/ 80 w 95"/>
                  <a:gd name="T83" fmla="*/ 45 h 83"/>
                  <a:gd name="T84" fmla="*/ 79 w 95"/>
                  <a:gd name="T85" fmla="*/ 44 h 83"/>
                  <a:gd name="T86" fmla="*/ 78 w 95"/>
                  <a:gd name="T87" fmla="*/ 42 h 83"/>
                  <a:gd name="T88" fmla="*/ 77 w 95"/>
                  <a:gd name="T89" fmla="*/ 34 h 83"/>
                  <a:gd name="T90" fmla="*/ 78 w 95"/>
                  <a:gd name="T91" fmla="*/ 25 h 83"/>
                  <a:gd name="T92" fmla="*/ 79 w 95"/>
                  <a:gd name="T93" fmla="*/ 23 h 83"/>
                  <a:gd name="T94" fmla="*/ 80 w 95"/>
                  <a:gd name="T95" fmla="*/ 23 h 83"/>
                  <a:gd name="T96" fmla="*/ 81 w 95"/>
                  <a:gd name="T97" fmla="*/ 23 h 83"/>
                  <a:gd name="T98" fmla="*/ 82 w 95"/>
                  <a:gd name="T99" fmla="*/ 25 h 83"/>
                  <a:gd name="T100" fmla="*/ 84 w 95"/>
                  <a:gd name="T101" fmla="*/ 34 h 83"/>
                  <a:gd name="T102" fmla="*/ 82 w 95"/>
                  <a:gd name="T103" fmla="*/ 42 h 83"/>
                  <a:gd name="T104" fmla="*/ 81 w 95"/>
                  <a:gd name="T105" fmla="*/ 44 h 83"/>
                  <a:gd name="T106" fmla="*/ 80 w 95"/>
                  <a:gd name="T107" fmla="*/ 4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83">
                    <a:moveTo>
                      <a:pt x="95" y="34"/>
                    </a:moveTo>
                    <a:cubicBezTo>
                      <a:pt x="95" y="15"/>
                      <a:pt x="89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57" y="13"/>
                      <a:pt x="31" y="19"/>
                    </a:cubicBezTo>
                    <a:cubicBezTo>
                      <a:pt x="30" y="23"/>
                      <a:pt x="30" y="28"/>
                      <a:pt x="30" y="34"/>
                    </a:cubicBezTo>
                    <a:cubicBezTo>
                      <a:pt x="30" y="39"/>
                      <a:pt x="30" y="44"/>
                      <a:pt x="31" y="49"/>
                    </a:cubicBezTo>
                    <a:cubicBezTo>
                      <a:pt x="57" y="54"/>
                      <a:pt x="75" y="67"/>
                      <a:pt x="75" y="67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9" y="67"/>
                      <a:pt x="95" y="52"/>
                      <a:pt x="95" y="34"/>
                    </a:cubicBezTo>
                    <a:close/>
                    <a:moveTo>
                      <a:pt x="80" y="62"/>
                    </a:moveTo>
                    <a:cubicBezTo>
                      <a:pt x="79" y="62"/>
                      <a:pt x="78" y="61"/>
                      <a:pt x="78" y="61"/>
                    </a:cubicBezTo>
                    <a:cubicBezTo>
                      <a:pt x="77" y="60"/>
                      <a:pt x="76" y="58"/>
                      <a:pt x="75" y="55"/>
                    </a:cubicBezTo>
                    <a:cubicBezTo>
                      <a:pt x="72" y="49"/>
                      <a:pt x="71" y="42"/>
                      <a:pt x="71" y="34"/>
                    </a:cubicBezTo>
                    <a:cubicBezTo>
                      <a:pt x="71" y="26"/>
                      <a:pt x="72" y="18"/>
                      <a:pt x="75" y="12"/>
                    </a:cubicBezTo>
                    <a:cubicBezTo>
                      <a:pt x="76" y="10"/>
                      <a:pt x="77" y="8"/>
                      <a:pt x="78" y="7"/>
                    </a:cubicBezTo>
                    <a:cubicBezTo>
                      <a:pt x="78" y="6"/>
                      <a:pt x="79" y="5"/>
                      <a:pt x="80" y="5"/>
                    </a:cubicBezTo>
                    <a:cubicBezTo>
                      <a:pt x="81" y="5"/>
                      <a:pt x="82" y="6"/>
                      <a:pt x="82" y="7"/>
                    </a:cubicBezTo>
                    <a:cubicBezTo>
                      <a:pt x="84" y="8"/>
                      <a:pt x="85" y="10"/>
                      <a:pt x="86" y="12"/>
                    </a:cubicBezTo>
                    <a:cubicBezTo>
                      <a:pt x="88" y="18"/>
                      <a:pt x="89" y="26"/>
                      <a:pt x="89" y="34"/>
                    </a:cubicBezTo>
                    <a:cubicBezTo>
                      <a:pt x="89" y="42"/>
                      <a:pt x="88" y="49"/>
                      <a:pt x="86" y="55"/>
                    </a:cubicBezTo>
                    <a:cubicBezTo>
                      <a:pt x="85" y="58"/>
                      <a:pt x="84" y="60"/>
                      <a:pt x="82" y="61"/>
                    </a:cubicBezTo>
                    <a:cubicBezTo>
                      <a:pt x="82" y="61"/>
                      <a:pt x="81" y="62"/>
                      <a:pt x="80" y="62"/>
                    </a:cubicBezTo>
                    <a:close/>
                    <a:moveTo>
                      <a:pt x="23" y="34"/>
                    </a:moveTo>
                    <a:cubicBezTo>
                      <a:pt x="23" y="29"/>
                      <a:pt x="24" y="24"/>
                      <a:pt x="24" y="20"/>
                    </a:cubicBezTo>
                    <a:cubicBezTo>
                      <a:pt x="20" y="21"/>
                      <a:pt x="16" y="21"/>
                      <a:pt x="12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5" y="47"/>
                      <a:pt x="12" y="47"/>
                    </a:cubicBezTo>
                    <a:cubicBezTo>
                      <a:pt x="16" y="47"/>
                      <a:pt x="20" y="47"/>
                      <a:pt x="24" y="47"/>
                    </a:cubicBezTo>
                    <a:cubicBezTo>
                      <a:pt x="24" y="43"/>
                      <a:pt x="23" y="39"/>
                      <a:pt x="23" y="34"/>
                    </a:cubicBezTo>
                    <a:close/>
                    <a:moveTo>
                      <a:pt x="34" y="53"/>
                    </a:moveTo>
                    <a:cubicBezTo>
                      <a:pt x="22" y="51"/>
                      <a:pt x="22" y="51"/>
                      <a:pt x="22" y="5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2" y="83"/>
                      <a:pt x="33" y="8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6" y="78"/>
                      <a:pt x="46" y="76"/>
                      <a:pt x="46" y="75"/>
                    </a:cubicBezTo>
                    <a:lnTo>
                      <a:pt x="34" y="53"/>
                    </a:lnTo>
                    <a:close/>
                    <a:moveTo>
                      <a:pt x="80" y="45"/>
                    </a:moveTo>
                    <a:cubicBezTo>
                      <a:pt x="80" y="45"/>
                      <a:pt x="79" y="44"/>
                      <a:pt x="79" y="44"/>
                    </a:cubicBezTo>
                    <a:cubicBezTo>
                      <a:pt x="79" y="44"/>
                      <a:pt x="78" y="43"/>
                      <a:pt x="78" y="42"/>
                    </a:cubicBezTo>
                    <a:cubicBezTo>
                      <a:pt x="77" y="40"/>
                      <a:pt x="77" y="37"/>
                      <a:pt x="77" y="34"/>
                    </a:cubicBezTo>
                    <a:cubicBezTo>
                      <a:pt x="77" y="31"/>
                      <a:pt x="77" y="28"/>
                      <a:pt x="78" y="25"/>
                    </a:cubicBezTo>
                    <a:cubicBezTo>
                      <a:pt x="78" y="25"/>
                      <a:pt x="79" y="24"/>
                      <a:pt x="79" y="23"/>
                    </a:cubicBezTo>
                    <a:cubicBezTo>
                      <a:pt x="79" y="23"/>
                      <a:pt x="80" y="23"/>
                      <a:pt x="80" y="23"/>
                    </a:cubicBezTo>
                    <a:cubicBezTo>
                      <a:pt x="80" y="23"/>
                      <a:pt x="81" y="23"/>
                      <a:pt x="81" y="23"/>
                    </a:cubicBezTo>
                    <a:cubicBezTo>
                      <a:pt x="81" y="24"/>
                      <a:pt x="82" y="25"/>
                      <a:pt x="82" y="25"/>
                    </a:cubicBezTo>
                    <a:cubicBezTo>
                      <a:pt x="83" y="28"/>
                      <a:pt x="84" y="31"/>
                      <a:pt x="84" y="34"/>
                    </a:cubicBezTo>
                    <a:cubicBezTo>
                      <a:pt x="84" y="37"/>
                      <a:pt x="83" y="40"/>
                      <a:pt x="82" y="42"/>
                    </a:cubicBezTo>
                    <a:cubicBezTo>
                      <a:pt x="82" y="43"/>
                      <a:pt x="81" y="44"/>
                      <a:pt x="81" y="44"/>
                    </a:cubicBezTo>
                    <a:cubicBezTo>
                      <a:pt x="81" y="44"/>
                      <a:pt x="80" y="45"/>
                      <a:pt x="8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2A4DB6FA-C5B8-4423-AF98-E2575EDA63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67808" y="3599153"/>
                <a:ext cx="160501" cy="64591"/>
              </a:xfrm>
              <a:custGeom>
                <a:avLst/>
                <a:gdLst>
                  <a:gd name="T0" fmla="*/ 50 w 50"/>
                  <a:gd name="T1" fmla="*/ 10 h 20"/>
                  <a:gd name="T2" fmla="*/ 50 w 50"/>
                  <a:gd name="T3" fmla="*/ 10 h 20"/>
                  <a:gd name="T4" fmla="*/ 40 w 50"/>
                  <a:gd name="T5" fmla="*/ 0 h 20"/>
                  <a:gd name="T6" fmla="*/ 28 w 50"/>
                  <a:gd name="T7" fmla="*/ 0 h 20"/>
                  <a:gd name="T8" fmla="*/ 18 w 50"/>
                  <a:gd name="T9" fmla="*/ 10 h 20"/>
                  <a:gd name="T10" fmla="*/ 18 w 50"/>
                  <a:gd name="T11" fmla="*/ 10 h 20"/>
                  <a:gd name="T12" fmla="*/ 18 w 50"/>
                  <a:gd name="T13" fmla="*/ 11 h 20"/>
                  <a:gd name="T14" fmla="*/ 23 w 50"/>
                  <a:gd name="T15" fmla="*/ 11 h 20"/>
                  <a:gd name="T16" fmla="*/ 23 w 50"/>
                  <a:gd name="T17" fmla="*/ 10 h 20"/>
                  <a:gd name="T18" fmla="*/ 23 w 50"/>
                  <a:gd name="T19" fmla="*/ 10 h 20"/>
                  <a:gd name="T20" fmla="*/ 28 w 50"/>
                  <a:gd name="T21" fmla="*/ 5 h 20"/>
                  <a:gd name="T22" fmla="*/ 40 w 50"/>
                  <a:gd name="T23" fmla="*/ 5 h 20"/>
                  <a:gd name="T24" fmla="*/ 45 w 50"/>
                  <a:gd name="T25" fmla="*/ 10 h 20"/>
                  <a:gd name="T26" fmla="*/ 45 w 50"/>
                  <a:gd name="T27" fmla="*/ 10 h 20"/>
                  <a:gd name="T28" fmla="*/ 40 w 50"/>
                  <a:gd name="T29" fmla="*/ 15 h 20"/>
                  <a:gd name="T30" fmla="*/ 35 w 50"/>
                  <a:gd name="T31" fmla="*/ 15 h 20"/>
                  <a:gd name="T32" fmla="*/ 32 w 50"/>
                  <a:gd name="T33" fmla="*/ 20 h 20"/>
                  <a:gd name="T34" fmla="*/ 40 w 50"/>
                  <a:gd name="T35" fmla="*/ 20 h 20"/>
                  <a:gd name="T36" fmla="*/ 50 w 50"/>
                  <a:gd name="T37" fmla="*/ 10 h 20"/>
                  <a:gd name="T38" fmla="*/ 32 w 50"/>
                  <a:gd name="T39" fmla="*/ 10 h 20"/>
                  <a:gd name="T40" fmla="*/ 32 w 50"/>
                  <a:gd name="T41" fmla="*/ 9 h 20"/>
                  <a:gd name="T42" fmla="*/ 27 w 50"/>
                  <a:gd name="T43" fmla="*/ 9 h 20"/>
                  <a:gd name="T44" fmla="*/ 28 w 50"/>
                  <a:gd name="T45" fmla="*/ 10 h 20"/>
                  <a:gd name="T46" fmla="*/ 28 w 50"/>
                  <a:gd name="T47" fmla="*/ 10 h 20"/>
                  <a:gd name="T48" fmla="*/ 22 w 50"/>
                  <a:gd name="T49" fmla="*/ 15 h 20"/>
                  <a:gd name="T50" fmla="*/ 10 w 50"/>
                  <a:gd name="T51" fmla="*/ 15 h 20"/>
                  <a:gd name="T52" fmla="*/ 5 w 50"/>
                  <a:gd name="T53" fmla="*/ 10 h 20"/>
                  <a:gd name="T54" fmla="*/ 5 w 50"/>
                  <a:gd name="T55" fmla="*/ 10 h 20"/>
                  <a:gd name="T56" fmla="*/ 10 w 50"/>
                  <a:gd name="T57" fmla="*/ 5 h 20"/>
                  <a:gd name="T58" fmla="*/ 16 w 50"/>
                  <a:gd name="T59" fmla="*/ 5 h 20"/>
                  <a:gd name="T60" fmla="*/ 19 w 50"/>
                  <a:gd name="T61" fmla="*/ 0 h 20"/>
                  <a:gd name="T62" fmla="*/ 10 w 50"/>
                  <a:gd name="T63" fmla="*/ 0 h 20"/>
                  <a:gd name="T64" fmla="*/ 0 w 50"/>
                  <a:gd name="T65" fmla="*/ 10 h 20"/>
                  <a:gd name="T66" fmla="*/ 0 w 50"/>
                  <a:gd name="T67" fmla="*/ 10 h 20"/>
                  <a:gd name="T68" fmla="*/ 10 w 50"/>
                  <a:gd name="T69" fmla="*/ 20 h 20"/>
                  <a:gd name="T70" fmla="*/ 22 w 50"/>
                  <a:gd name="T71" fmla="*/ 20 h 20"/>
                  <a:gd name="T72" fmla="*/ 32 w 50"/>
                  <a:gd name="T7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0">
                    <a:moveTo>
                      <a:pt x="50" y="10"/>
                    </a:move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5"/>
                      <a:pt x="46" y="0"/>
                      <a:pt x="4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3" y="0"/>
                      <a:pt x="18" y="5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1"/>
                      <a:pt x="18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7"/>
                      <a:pt x="25" y="5"/>
                      <a:pt x="28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3" y="5"/>
                      <a:pt x="45" y="7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3"/>
                      <a:pt x="43" y="15"/>
                      <a:pt x="40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7"/>
                      <a:pt x="33" y="18"/>
                      <a:pt x="32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6" y="20"/>
                      <a:pt x="50" y="15"/>
                      <a:pt x="50" y="10"/>
                    </a:cubicBezTo>
                    <a:close/>
                    <a:moveTo>
                      <a:pt x="32" y="10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3"/>
                      <a:pt x="25" y="15"/>
                      <a:pt x="22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7" y="15"/>
                      <a:pt x="5" y="1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3"/>
                      <a:pt x="17" y="1"/>
                      <a:pt x="1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8" y="20"/>
                      <a:pt x="32" y="15"/>
                      <a:pt x="3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9904C884-284B-473A-898D-41D65A2F84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8522" y="2912132"/>
                <a:ext cx="172245" cy="168330"/>
              </a:xfrm>
              <a:custGeom>
                <a:avLst/>
                <a:gdLst>
                  <a:gd name="T0" fmla="*/ 27 w 54"/>
                  <a:gd name="T1" fmla="*/ 0 h 53"/>
                  <a:gd name="T2" fmla="*/ 0 w 54"/>
                  <a:gd name="T3" fmla="*/ 27 h 53"/>
                  <a:gd name="T4" fmla="*/ 27 w 54"/>
                  <a:gd name="T5" fmla="*/ 53 h 53"/>
                  <a:gd name="T6" fmla="*/ 54 w 54"/>
                  <a:gd name="T7" fmla="*/ 27 h 53"/>
                  <a:gd name="T8" fmla="*/ 27 w 54"/>
                  <a:gd name="T9" fmla="*/ 0 h 53"/>
                  <a:gd name="T10" fmla="*/ 16 w 54"/>
                  <a:gd name="T11" fmla="*/ 43 h 53"/>
                  <a:gd name="T12" fmla="*/ 17 w 54"/>
                  <a:gd name="T13" fmla="*/ 38 h 53"/>
                  <a:gd name="T14" fmla="*/ 7 w 54"/>
                  <a:gd name="T15" fmla="*/ 24 h 53"/>
                  <a:gd name="T16" fmla="*/ 13 w 54"/>
                  <a:gd name="T17" fmla="*/ 12 h 53"/>
                  <a:gd name="T18" fmla="*/ 27 w 54"/>
                  <a:gd name="T19" fmla="*/ 7 h 53"/>
                  <a:gd name="T20" fmla="*/ 41 w 54"/>
                  <a:gd name="T21" fmla="*/ 12 h 53"/>
                  <a:gd name="T22" fmla="*/ 47 w 54"/>
                  <a:gd name="T23" fmla="*/ 24 h 53"/>
                  <a:gd name="T24" fmla="*/ 37 w 54"/>
                  <a:gd name="T25" fmla="*/ 38 h 53"/>
                  <a:gd name="T26" fmla="*/ 38 w 54"/>
                  <a:gd name="T27" fmla="*/ 43 h 53"/>
                  <a:gd name="T28" fmla="*/ 27 w 54"/>
                  <a:gd name="T29" fmla="*/ 47 h 53"/>
                  <a:gd name="T30" fmla="*/ 16 w 54"/>
                  <a:gd name="T31" fmla="*/ 43 h 53"/>
                  <a:gd name="T32" fmla="*/ 29 w 54"/>
                  <a:gd name="T33" fmla="*/ 33 h 53"/>
                  <a:gd name="T34" fmla="*/ 30 w 54"/>
                  <a:gd name="T35" fmla="*/ 35 h 53"/>
                  <a:gd name="T36" fmla="*/ 30 w 54"/>
                  <a:gd name="T37" fmla="*/ 38 h 53"/>
                  <a:gd name="T38" fmla="*/ 29 w 54"/>
                  <a:gd name="T39" fmla="*/ 40 h 53"/>
                  <a:gd name="T40" fmla="*/ 25 w 54"/>
                  <a:gd name="T41" fmla="*/ 40 h 53"/>
                  <a:gd name="T42" fmla="*/ 24 w 54"/>
                  <a:gd name="T43" fmla="*/ 38 h 53"/>
                  <a:gd name="T44" fmla="*/ 24 w 54"/>
                  <a:gd name="T45" fmla="*/ 35 h 53"/>
                  <a:gd name="T46" fmla="*/ 25 w 54"/>
                  <a:gd name="T47" fmla="*/ 33 h 53"/>
                  <a:gd name="T48" fmla="*/ 26 w 54"/>
                  <a:gd name="T49" fmla="*/ 10 h 53"/>
                  <a:gd name="T50" fmla="*/ 28 w 54"/>
                  <a:gd name="T51" fmla="*/ 10 h 53"/>
                  <a:gd name="T52" fmla="*/ 29 w 54"/>
                  <a:gd name="T53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" h="53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1"/>
                      <a:pt x="12" y="53"/>
                      <a:pt x="27" y="53"/>
                    </a:cubicBezTo>
                    <a:cubicBezTo>
                      <a:pt x="42" y="53"/>
                      <a:pt x="54" y="41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  <a:moveTo>
                      <a:pt x="16" y="43"/>
                    </a:moveTo>
                    <a:cubicBezTo>
                      <a:pt x="17" y="42"/>
                      <a:pt x="17" y="40"/>
                      <a:pt x="17" y="38"/>
                    </a:cubicBezTo>
                    <a:cubicBezTo>
                      <a:pt x="17" y="32"/>
                      <a:pt x="13" y="26"/>
                      <a:pt x="7" y="24"/>
                    </a:cubicBezTo>
                    <a:cubicBezTo>
                      <a:pt x="8" y="20"/>
                      <a:pt x="10" y="16"/>
                      <a:pt x="13" y="12"/>
                    </a:cubicBezTo>
                    <a:cubicBezTo>
                      <a:pt x="17" y="9"/>
                      <a:pt x="22" y="7"/>
                      <a:pt x="27" y="7"/>
                    </a:cubicBezTo>
                    <a:cubicBezTo>
                      <a:pt x="32" y="7"/>
                      <a:pt x="37" y="9"/>
                      <a:pt x="41" y="12"/>
                    </a:cubicBezTo>
                    <a:cubicBezTo>
                      <a:pt x="44" y="16"/>
                      <a:pt x="46" y="20"/>
                      <a:pt x="47" y="24"/>
                    </a:cubicBezTo>
                    <a:cubicBezTo>
                      <a:pt x="41" y="26"/>
                      <a:pt x="37" y="32"/>
                      <a:pt x="37" y="38"/>
                    </a:cubicBezTo>
                    <a:cubicBezTo>
                      <a:pt x="37" y="40"/>
                      <a:pt x="37" y="42"/>
                      <a:pt x="38" y="43"/>
                    </a:cubicBezTo>
                    <a:cubicBezTo>
                      <a:pt x="35" y="45"/>
                      <a:pt x="31" y="47"/>
                      <a:pt x="27" y="47"/>
                    </a:cubicBezTo>
                    <a:cubicBezTo>
                      <a:pt x="23" y="47"/>
                      <a:pt x="19" y="45"/>
                      <a:pt x="16" y="43"/>
                    </a:cubicBezTo>
                    <a:close/>
                    <a:moveTo>
                      <a:pt x="29" y="33"/>
                    </a:moveTo>
                    <a:cubicBezTo>
                      <a:pt x="30" y="33"/>
                      <a:pt x="30" y="34"/>
                      <a:pt x="30" y="35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9"/>
                      <a:pt x="30" y="40"/>
                      <a:pt x="29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0"/>
                      <a:pt x="24" y="39"/>
                      <a:pt x="24" y="3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5" y="33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0"/>
                      <a:pt x="28" y="10"/>
                      <a:pt x="28" y="10"/>
                    </a:cubicBezTo>
                    <a:lnTo>
                      <a:pt x="29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2337E51C-C7A6-4F89-AC48-562A5AFA3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95034" y="3100035"/>
                <a:ext cx="150715" cy="121354"/>
              </a:xfrm>
              <a:custGeom>
                <a:avLst/>
                <a:gdLst>
                  <a:gd name="T0" fmla="*/ 30 w 77"/>
                  <a:gd name="T1" fmla="*/ 62 h 62"/>
                  <a:gd name="T2" fmla="*/ 0 w 77"/>
                  <a:gd name="T3" fmla="*/ 31 h 62"/>
                  <a:gd name="T4" fmla="*/ 15 w 77"/>
                  <a:gd name="T5" fmla="*/ 17 h 62"/>
                  <a:gd name="T6" fmla="*/ 30 w 77"/>
                  <a:gd name="T7" fmla="*/ 33 h 62"/>
                  <a:gd name="T8" fmla="*/ 62 w 77"/>
                  <a:gd name="T9" fmla="*/ 0 h 62"/>
                  <a:gd name="T10" fmla="*/ 77 w 77"/>
                  <a:gd name="T11" fmla="*/ 15 h 62"/>
                  <a:gd name="T12" fmla="*/ 30 w 77"/>
                  <a:gd name="T13" fmla="*/ 62 h 62"/>
                  <a:gd name="T14" fmla="*/ 9 w 77"/>
                  <a:gd name="T15" fmla="*/ 31 h 62"/>
                  <a:gd name="T16" fmla="*/ 30 w 77"/>
                  <a:gd name="T17" fmla="*/ 54 h 62"/>
                  <a:gd name="T18" fmla="*/ 69 w 77"/>
                  <a:gd name="T19" fmla="*/ 15 h 62"/>
                  <a:gd name="T20" fmla="*/ 62 w 77"/>
                  <a:gd name="T21" fmla="*/ 8 h 62"/>
                  <a:gd name="T22" fmla="*/ 30 w 77"/>
                  <a:gd name="T23" fmla="*/ 41 h 62"/>
                  <a:gd name="T24" fmla="*/ 15 w 77"/>
                  <a:gd name="T25" fmla="*/ 25 h 62"/>
                  <a:gd name="T26" fmla="*/ 9 w 77"/>
                  <a:gd name="T27" fmla="*/ 3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62">
                    <a:moveTo>
                      <a:pt x="30" y="62"/>
                    </a:moveTo>
                    <a:lnTo>
                      <a:pt x="0" y="31"/>
                    </a:lnTo>
                    <a:lnTo>
                      <a:pt x="15" y="17"/>
                    </a:lnTo>
                    <a:lnTo>
                      <a:pt x="30" y="33"/>
                    </a:lnTo>
                    <a:lnTo>
                      <a:pt x="62" y="0"/>
                    </a:lnTo>
                    <a:lnTo>
                      <a:pt x="77" y="15"/>
                    </a:lnTo>
                    <a:lnTo>
                      <a:pt x="30" y="62"/>
                    </a:lnTo>
                    <a:close/>
                    <a:moveTo>
                      <a:pt x="9" y="31"/>
                    </a:moveTo>
                    <a:lnTo>
                      <a:pt x="30" y="54"/>
                    </a:lnTo>
                    <a:lnTo>
                      <a:pt x="69" y="15"/>
                    </a:lnTo>
                    <a:lnTo>
                      <a:pt x="62" y="8"/>
                    </a:lnTo>
                    <a:lnTo>
                      <a:pt x="30" y="41"/>
                    </a:lnTo>
                    <a:lnTo>
                      <a:pt x="15" y="25"/>
                    </a:lnTo>
                    <a:lnTo>
                      <a:pt x="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Freeform 21">
                <a:extLst>
                  <a:ext uri="{FF2B5EF4-FFF2-40B4-BE49-F238E27FC236}">
                    <a16:creationId xmlns:a16="http://schemas.microsoft.com/office/drawing/2014/main" id="{6213F1DF-A409-43D0-AB53-BD60006383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40581" y="3336871"/>
                <a:ext cx="178118" cy="236836"/>
              </a:xfrm>
              <a:custGeom>
                <a:avLst/>
                <a:gdLst>
                  <a:gd name="T0" fmla="*/ 53 w 56"/>
                  <a:gd name="T1" fmla="*/ 9 h 74"/>
                  <a:gd name="T2" fmla="*/ 49 w 56"/>
                  <a:gd name="T3" fmla="*/ 9 h 74"/>
                  <a:gd name="T4" fmla="*/ 49 w 56"/>
                  <a:gd name="T5" fmla="*/ 14 h 74"/>
                  <a:gd name="T6" fmla="*/ 51 w 56"/>
                  <a:gd name="T7" fmla="*/ 14 h 74"/>
                  <a:gd name="T8" fmla="*/ 51 w 56"/>
                  <a:gd name="T9" fmla="*/ 51 h 74"/>
                  <a:gd name="T10" fmla="*/ 32 w 56"/>
                  <a:gd name="T11" fmla="*/ 51 h 74"/>
                  <a:gd name="T12" fmla="*/ 32 w 56"/>
                  <a:gd name="T13" fmla="*/ 70 h 74"/>
                  <a:gd name="T14" fmla="*/ 5 w 56"/>
                  <a:gd name="T15" fmla="*/ 70 h 74"/>
                  <a:gd name="T16" fmla="*/ 5 w 56"/>
                  <a:gd name="T17" fmla="*/ 14 h 74"/>
                  <a:gd name="T18" fmla="*/ 7 w 56"/>
                  <a:gd name="T19" fmla="*/ 14 h 74"/>
                  <a:gd name="T20" fmla="*/ 7 w 56"/>
                  <a:gd name="T21" fmla="*/ 9 h 74"/>
                  <a:gd name="T22" fmla="*/ 2 w 56"/>
                  <a:gd name="T23" fmla="*/ 9 h 74"/>
                  <a:gd name="T24" fmla="*/ 0 w 56"/>
                  <a:gd name="T25" fmla="*/ 12 h 74"/>
                  <a:gd name="T26" fmla="*/ 0 w 56"/>
                  <a:gd name="T27" fmla="*/ 72 h 74"/>
                  <a:gd name="T28" fmla="*/ 2 w 56"/>
                  <a:gd name="T29" fmla="*/ 74 h 74"/>
                  <a:gd name="T30" fmla="*/ 39 w 56"/>
                  <a:gd name="T31" fmla="*/ 74 h 74"/>
                  <a:gd name="T32" fmla="*/ 56 w 56"/>
                  <a:gd name="T33" fmla="*/ 58 h 74"/>
                  <a:gd name="T34" fmla="*/ 56 w 56"/>
                  <a:gd name="T35" fmla="*/ 12 h 74"/>
                  <a:gd name="T36" fmla="*/ 53 w 56"/>
                  <a:gd name="T37" fmla="*/ 9 h 74"/>
                  <a:gd name="T38" fmla="*/ 37 w 56"/>
                  <a:gd name="T39" fmla="*/ 70 h 74"/>
                  <a:gd name="T40" fmla="*/ 37 w 56"/>
                  <a:gd name="T41" fmla="*/ 56 h 74"/>
                  <a:gd name="T42" fmla="*/ 51 w 56"/>
                  <a:gd name="T43" fmla="*/ 56 h 74"/>
                  <a:gd name="T44" fmla="*/ 37 w 56"/>
                  <a:gd name="T45" fmla="*/ 70 h 74"/>
                  <a:gd name="T46" fmla="*/ 46 w 56"/>
                  <a:gd name="T47" fmla="*/ 9 h 74"/>
                  <a:gd name="T48" fmla="*/ 37 w 56"/>
                  <a:gd name="T49" fmla="*/ 9 h 74"/>
                  <a:gd name="T50" fmla="*/ 37 w 56"/>
                  <a:gd name="T51" fmla="*/ 5 h 74"/>
                  <a:gd name="T52" fmla="*/ 32 w 56"/>
                  <a:gd name="T53" fmla="*/ 0 h 74"/>
                  <a:gd name="T54" fmla="*/ 23 w 56"/>
                  <a:gd name="T55" fmla="*/ 0 h 74"/>
                  <a:gd name="T56" fmla="*/ 19 w 56"/>
                  <a:gd name="T57" fmla="*/ 5 h 74"/>
                  <a:gd name="T58" fmla="*/ 19 w 56"/>
                  <a:gd name="T59" fmla="*/ 9 h 74"/>
                  <a:gd name="T60" fmla="*/ 9 w 56"/>
                  <a:gd name="T61" fmla="*/ 9 h 74"/>
                  <a:gd name="T62" fmla="*/ 9 w 56"/>
                  <a:gd name="T63" fmla="*/ 19 h 74"/>
                  <a:gd name="T64" fmla="*/ 46 w 56"/>
                  <a:gd name="T65" fmla="*/ 19 h 74"/>
                  <a:gd name="T66" fmla="*/ 46 w 56"/>
                  <a:gd name="T67" fmla="*/ 9 h 74"/>
                  <a:gd name="T68" fmla="*/ 32 w 56"/>
                  <a:gd name="T69" fmla="*/ 9 h 74"/>
                  <a:gd name="T70" fmla="*/ 23 w 56"/>
                  <a:gd name="T71" fmla="*/ 9 h 74"/>
                  <a:gd name="T72" fmla="*/ 23 w 56"/>
                  <a:gd name="T73" fmla="*/ 5 h 74"/>
                  <a:gd name="T74" fmla="*/ 23 w 56"/>
                  <a:gd name="T75" fmla="*/ 5 h 74"/>
                  <a:gd name="T76" fmla="*/ 32 w 56"/>
                  <a:gd name="T77" fmla="*/ 5 h 74"/>
                  <a:gd name="T78" fmla="*/ 32 w 56"/>
                  <a:gd name="T79" fmla="*/ 5 h 74"/>
                  <a:gd name="T80" fmla="*/ 32 w 56"/>
                  <a:gd name="T81" fmla="*/ 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6" h="74">
                    <a:moveTo>
                      <a:pt x="53" y="9"/>
                    </a:moveTo>
                    <a:cubicBezTo>
                      <a:pt x="49" y="9"/>
                      <a:pt x="49" y="9"/>
                      <a:pt x="49" y="9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10"/>
                      <a:pt x="0" y="1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3"/>
                      <a:pt x="1" y="74"/>
                      <a:pt x="2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0"/>
                      <a:pt x="55" y="9"/>
                      <a:pt x="53" y="9"/>
                    </a:cubicBezTo>
                    <a:close/>
                    <a:moveTo>
                      <a:pt x="37" y="70"/>
                    </a:moveTo>
                    <a:cubicBezTo>
                      <a:pt x="37" y="56"/>
                      <a:pt x="37" y="56"/>
                      <a:pt x="37" y="56"/>
                    </a:cubicBezTo>
                    <a:cubicBezTo>
                      <a:pt x="51" y="56"/>
                      <a:pt x="51" y="56"/>
                      <a:pt x="51" y="56"/>
                    </a:cubicBezTo>
                    <a:lnTo>
                      <a:pt x="37" y="70"/>
                    </a:lnTo>
                    <a:close/>
                    <a:moveTo>
                      <a:pt x="46" y="9"/>
                    </a:moveTo>
                    <a:cubicBezTo>
                      <a:pt x="37" y="9"/>
                      <a:pt x="37" y="9"/>
                      <a:pt x="37" y="9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5" y="0"/>
                      <a:pt x="3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9" y="2"/>
                      <a:pt x="19" y="5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46" y="19"/>
                      <a:pt x="46" y="19"/>
                      <a:pt x="46" y="19"/>
                    </a:cubicBezTo>
                    <a:lnTo>
                      <a:pt x="46" y="9"/>
                    </a:lnTo>
                    <a:close/>
                    <a:moveTo>
                      <a:pt x="32" y="9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lnTo>
                      <a:pt x="3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Freeform 22">
                <a:extLst>
                  <a:ext uri="{FF2B5EF4-FFF2-40B4-BE49-F238E27FC236}">
                    <a16:creationId xmlns:a16="http://schemas.microsoft.com/office/drawing/2014/main" id="{54D36711-78EE-41F6-AB3F-C3A275EBC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6834" y="3618727"/>
                <a:ext cx="608730" cy="342532"/>
              </a:xfrm>
              <a:custGeom>
                <a:avLst/>
                <a:gdLst>
                  <a:gd name="T0" fmla="*/ 190 w 190"/>
                  <a:gd name="T1" fmla="*/ 74 h 107"/>
                  <a:gd name="T2" fmla="*/ 166 w 190"/>
                  <a:gd name="T3" fmla="*/ 43 h 107"/>
                  <a:gd name="T4" fmla="*/ 122 w 190"/>
                  <a:gd name="T5" fmla="*/ 0 h 107"/>
                  <a:gd name="T6" fmla="*/ 87 w 190"/>
                  <a:gd name="T7" fmla="*/ 17 h 107"/>
                  <a:gd name="T8" fmla="*/ 67 w 190"/>
                  <a:gd name="T9" fmla="*/ 7 h 107"/>
                  <a:gd name="T10" fmla="*/ 42 w 190"/>
                  <a:gd name="T11" fmla="*/ 32 h 107"/>
                  <a:gd name="T12" fmla="*/ 43 w 190"/>
                  <a:gd name="T13" fmla="*/ 35 h 107"/>
                  <a:gd name="T14" fmla="*/ 36 w 190"/>
                  <a:gd name="T15" fmla="*/ 35 h 107"/>
                  <a:gd name="T16" fmla="*/ 0 w 190"/>
                  <a:gd name="T17" fmla="*/ 71 h 107"/>
                  <a:gd name="T18" fmla="*/ 36 w 190"/>
                  <a:gd name="T19" fmla="*/ 107 h 107"/>
                  <a:gd name="T20" fmla="*/ 158 w 190"/>
                  <a:gd name="T21" fmla="*/ 107 h 107"/>
                  <a:gd name="T22" fmla="*/ 158 w 190"/>
                  <a:gd name="T23" fmla="*/ 107 h 107"/>
                  <a:gd name="T24" fmla="*/ 190 w 190"/>
                  <a:gd name="T25" fmla="*/ 7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0" h="107">
                    <a:moveTo>
                      <a:pt x="190" y="74"/>
                    </a:moveTo>
                    <a:cubicBezTo>
                      <a:pt x="190" y="59"/>
                      <a:pt x="180" y="46"/>
                      <a:pt x="166" y="43"/>
                    </a:cubicBezTo>
                    <a:cubicBezTo>
                      <a:pt x="165" y="19"/>
                      <a:pt x="146" y="0"/>
                      <a:pt x="122" y="0"/>
                    </a:cubicBezTo>
                    <a:cubicBezTo>
                      <a:pt x="107" y="0"/>
                      <a:pt x="95" y="6"/>
                      <a:pt x="87" y="17"/>
                    </a:cubicBezTo>
                    <a:cubicBezTo>
                      <a:pt x="82" y="11"/>
                      <a:pt x="75" y="7"/>
                      <a:pt x="67" y="7"/>
                    </a:cubicBezTo>
                    <a:cubicBezTo>
                      <a:pt x="54" y="7"/>
                      <a:pt x="42" y="18"/>
                      <a:pt x="42" y="32"/>
                    </a:cubicBezTo>
                    <a:cubicBezTo>
                      <a:pt x="42" y="33"/>
                      <a:pt x="43" y="34"/>
                      <a:pt x="43" y="35"/>
                    </a:cubicBezTo>
                    <a:cubicBezTo>
                      <a:pt x="41" y="35"/>
                      <a:pt x="38" y="35"/>
                      <a:pt x="36" y="35"/>
                    </a:cubicBezTo>
                    <a:cubicBezTo>
                      <a:pt x="16" y="35"/>
                      <a:pt x="0" y="51"/>
                      <a:pt x="0" y="71"/>
                    </a:cubicBezTo>
                    <a:cubicBezTo>
                      <a:pt x="0" y="91"/>
                      <a:pt x="16" y="107"/>
                      <a:pt x="36" y="107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76" y="107"/>
                      <a:pt x="190" y="92"/>
                      <a:pt x="190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Freeform 23">
                <a:extLst>
                  <a:ext uri="{FF2B5EF4-FFF2-40B4-BE49-F238E27FC236}">
                    <a16:creationId xmlns:a16="http://schemas.microsoft.com/office/drawing/2014/main" id="{34341620-F187-42DA-8E45-8F032A1E0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2752" y="2722270"/>
                <a:ext cx="291643" cy="317087"/>
              </a:xfrm>
              <a:custGeom>
                <a:avLst/>
                <a:gdLst>
                  <a:gd name="T0" fmla="*/ 61 w 91"/>
                  <a:gd name="T1" fmla="*/ 27 h 99"/>
                  <a:gd name="T2" fmla="*/ 51 w 91"/>
                  <a:gd name="T3" fmla="*/ 38 h 99"/>
                  <a:gd name="T4" fmla="*/ 46 w 91"/>
                  <a:gd name="T5" fmla="*/ 46 h 99"/>
                  <a:gd name="T6" fmla="*/ 48 w 91"/>
                  <a:gd name="T7" fmla="*/ 29 h 99"/>
                  <a:gd name="T8" fmla="*/ 48 w 91"/>
                  <a:gd name="T9" fmla="*/ 14 h 99"/>
                  <a:gd name="T10" fmla="*/ 23 w 91"/>
                  <a:gd name="T11" fmla="*/ 4 h 99"/>
                  <a:gd name="T12" fmla="*/ 13 w 91"/>
                  <a:gd name="T13" fmla="*/ 29 h 99"/>
                  <a:gd name="T14" fmla="*/ 24 w 91"/>
                  <a:gd name="T15" fmla="*/ 40 h 99"/>
                  <a:gd name="T16" fmla="*/ 38 w 91"/>
                  <a:gd name="T17" fmla="*/ 50 h 99"/>
                  <a:gd name="T18" fmla="*/ 29 w 91"/>
                  <a:gd name="T19" fmla="*/ 48 h 99"/>
                  <a:gd name="T20" fmla="*/ 14 w 91"/>
                  <a:gd name="T21" fmla="*/ 48 h 99"/>
                  <a:gd name="T22" fmla="*/ 4 w 91"/>
                  <a:gd name="T23" fmla="*/ 74 h 99"/>
                  <a:gd name="T24" fmla="*/ 30 w 91"/>
                  <a:gd name="T25" fmla="*/ 84 h 99"/>
                  <a:gd name="T26" fmla="*/ 40 w 91"/>
                  <a:gd name="T27" fmla="*/ 73 h 99"/>
                  <a:gd name="T28" fmla="*/ 45 w 91"/>
                  <a:gd name="T29" fmla="*/ 65 h 99"/>
                  <a:gd name="T30" fmla="*/ 43 w 91"/>
                  <a:gd name="T31" fmla="*/ 96 h 99"/>
                  <a:gd name="T32" fmla="*/ 45 w 91"/>
                  <a:gd name="T33" fmla="*/ 99 h 99"/>
                  <a:gd name="T34" fmla="*/ 61 w 91"/>
                  <a:gd name="T35" fmla="*/ 92 h 99"/>
                  <a:gd name="T36" fmla="*/ 78 w 91"/>
                  <a:gd name="T37" fmla="*/ 84 h 99"/>
                  <a:gd name="T38" fmla="*/ 76 w 91"/>
                  <a:gd name="T39" fmla="*/ 81 h 99"/>
                  <a:gd name="T40" fmla="*/ 53 w 91"/>
                  <a:gd name="T41" fmla="*/ 61 h 99"/>
                  <a:gd name="T42" fmla="*/ 61 w 91"/>
                  <a:gd name="T43" fmla="*/ 63 h 99"/>
                  <a:gd name="T44" fmla="*/ 77 w 91"/>
                  <a:gd name="T45" fmla="*/ 63 h 99"/>
                  <a:gd name="T46" fmla="*/ 87 w 91"/>
                  <a:gd name="T47" fmla="*/ 37 h 99"/>
                  <a:gd name="T48" fmla="*/ 61 w 91"/>
                  <a:gd name="T49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99">
                    <a:moveTo>
                      <a:pt x="61" y="27"/>
                    </a:moveTo>
                    <a:cubicBezTo>
                      <a:pt x="56" y="29"/>
                      <a:pt x="52" y="33"/>
                      <a:pt x="51" y="38"/>
                    </a:cubicBezTo>
                    <a:cubicBezTo>
                      <a:pt x="50" y="40"/>
                      <a:pt x="48" y="43"/>
                      <a:pt x="46" y="46"/>
                    </a:cubicBezTo>
                    <a:cubicBezTo>
                      <a:pt x="46" y="41"/>
                      <a:pt x="47" y="33"/>
                      <a:pt x="48" y="29"/>
                    </a:cubicBezTo>
                    <a:cubicBezTo>
                      <a:pt x="50" y="25"/>
                      <a:pt x="50" y="19"/>
                      <a:pt x="48" y="14"/>
                    </a:cubicBezTo>
                    <a:cubicBezTo>
                      <a:pt x="44" y="4"/>
                      <a:pt x="32" y="0"/>
                      <a:pt x="23" y="4"/>
                    </a:cubicBezTo>
                    <a:cubicBezTo>
                      <a:pt x="13" y="8"/>
                      <a:pt x="9" y="20"/>
                      <a:pt x="13" y="29"/>
                    </a:cubicBezTo>
                    <a:cubicBezTo>
                      <a:pt x="15" y="35"/>
                      <a:pt x="19" y="38"/>
                      <a:pt x="24" y="40"/>
                    </a:cubicBezTo>
                    <a:cubicBezTo>
                      <a:pt x="28" y="41"/>
                      <a:pt x="34" y="46"/>
                      <a:pt x="38" y="50"/>
                    </a:cubicBezTo>
                    <a:cubicBezTo>
                      <a:pt x="34" y="49"/>
                      <a:pt x="31" y="49"/>
                      <a:pt x="29" y="48"/>
                    </a:cubicBezTo>
                    <a:cubicBezTo>
                      <a:pt x="24" y="46"/>
                      <a:pt x="19" y="46"/>
                      <a:pt x="14" y="48"/>
                    </a:cubicBezTo>
                    <a:cubicBezTo>
                      <a:pt x="4" y="52"/>
                      <a:pt x="0" y="64"/>
                      <a:pt x="4" y="74"/>
                    </a:cubicBezTo>
                    <a:cubicBezTo>
                      <a:pt x="8" y="84"/>
                      <a:pt x="20" y="88"/>
                      <a:pt x="30" y="84"/>
                    </a:cubicBezTo>
                    <a:cubicBezTo>
                      <a:pt x="35" y="82"/>
                      <a:pt x="38" y="77"/>
                      <a:pt x="40" y="73"/>
                    </a:cubicBezTo>
                    <a:cubicBezTo>
                      <a:pt x="41" y="70"/>
                      <a:pt x="42" y="67"/>
                      <a:pt x="45" y="65"/>
                    </a:cubicBezTo>
                    <a:cubicBezTo>
                      <a:pt x="50" y="77"/>
                      <a:pt x="48" y="89"/>
                      <a:pt x="43" y="96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68" y="80"/>
                      <a:pt x="58" y="74"/>
                      <a:pt x="53" y="61"/>
                    </a:cubicBezTo>
                    <a:cubicBezTo>
                      <a:pt x="56" y="61"/>
                      <a:pt x="59" y="62"/>
                      <a:pt x="61" y="63"/>
                    </a:cubicBezTo>
                    <a:cubicBezTo>
                      <a:pt x="66" y="65"/>
                      <a:pt x="72" y="65"/>
                      <a:pt x="77" y="63"/>
                    </a:cubicBezTo>
                    <a:cubicBezTo>
                      <a:pt x="87" y="59"/>
                      <a:pt x="91" y="47"/>
                      <a:pt x="87" y="37"/>
                    </a:cubicBezTo>
                    <a:cubicBezTo>
                      <a:pt x="82" y="27"/>
                      <a:pt x="71" y="23"/>
                      <a:pt x="6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Freeform 24">
                <a:extLst>
                  <a:ext uri="{FF2B5EF4-FFF2-40B4-BE49-F238E27FC236}">
                    <a16:creationId xmlns:a16="http://schemas.microsoft.com/office/drawing/2014/main" id="{89ACAAFA-3D90-42C9-9A6D-4DCFE6B27E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60507" y="3483672"/>
                <a:ext cx="146800" cy="154628"/>
              </a:xfrm>
              <a:custGeom>
                <a:avLst/>
                <a:gdLst>
                  <a:gd name="T0" fmla="*/ 43 w 46"/>
                  <a:gd name="T1" fmla="*/ 29 h 48"/>
                  <a:gd name="T2" fmla="*/ 46 w 46"/>
                  <a:gd name="T3" fmla="*/ 16 h 48"/>
                  <a:gd name="T4" fmla="*/ 41 w 46"/>
                  <a:gd name="T5" fmla="*/ 8 h 48"/>
                  <a:gd name="T6" fmla="*/ 37 w 46"/>
                  <a:gd name="T7" fmla="*/ 9 h 48"/>
                  <a:gd name="T8" fmla="*/ 28 w 46"/>
                  <a:gd name="T9" fmla="*/ 0 h 48"/>
                  <a:gd name="T10" fmla="*/ 18 w 46"/>
                  <a:gd name="T11" fmla="*/ 0 h 48"/>
                  <a:gd name="T12" fmla="*/ 17 w 46"/>
                  <a:gd name="T13" fmla="*/ 4 h 48"/>
                  <a:gd name="T14" fmla="*/ 4 w 46"/>
                  <a:gd name="T15" fmla="*/ 8 h 48"/>
                  <a:gd name="T16" fmla="*/ 0 w 46"/>
                  <a:gd name="T17" fmla="*/ 16 h 48"/>
                  <a:gd name="T18" fmla="*/ 3 w 46"/>
                  <a:gd name="T19" fmla="*/ 19 h 48"/>
                  <a:gd name="T20" fmla="*/ 0 w 46"/>
                  <a:gd name="T21" fmla="*/ 32 h 48"/>
                  <a:gd name="T22" fmla="*/ 4 w 46"/>
                  <a:gd name="T23" fmla="*/ 40 h 48"/>
                  <a:gd name="T24" fmla="*/ 9 w 46"/>
                  <a:gd name="T25" fmla="*/ 39 h 48"/>
                  <a:gd name="T26" fmla="*/ 18 w 46"/>
                  <a:gd name="T27" fmla="*/ 48 h 48"/>
                  <a:gd name="T28" fmla="*/ 28 w 46"/>
                  <a:gd name="T29" fmla="*/ 48 h 48"/>
                  <a:gd name="T30" fmla="*/ 29 w 46"/>
                  <a:gd name="T31" fmla="*/ 44 h 48"/>
                  <a:gd name="T32" fmla="*/ 41 w 46"/>
                  <a:gd name="T33" fmla="*/ 40 h 48"/>
                  <a:gd name="T34" fmla="*/ 46 w 46"/>
                  <a:gd name="T35" fmla="*/ 32 h 48"/>
                  <a:gd name="T36" fmla="*/ 43 w 46"/>
                  <a:gd name="T37" fmla="*/ 29 h 48"/>
                  <a:gd name="T38" fmla="*/ 23 w 46"/>
                  <a:gd name="T39" fmla="*/ 34 h 48"/>
                  <a:gd name="T40" fmla="*/ 13 w 46"/>
                  <a:gd name="T41" fmla="*/ 24 h 48"/>
                  <a:gd name="T42" fmla="*/ 23 w 46"/>
                  <a:gd name="T43" fmla="*/ 14 h 48"/>
                  <a:gd name="T44" fmla="*/ 33 w 46"/>
                  <a:gd name="T45" fmla="*/ 24 h 48"/>
                  <a:gd name="T46" fmla="*/ 23 w 46"/>
                  <a:gd name="T47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48">
                    <a:moveTo>
                      <a:pt x="43" y="29"/>
                    </a:moveTo>
                    <a:cubicBezTo>
                      <a:pt x="40" y="24"/>
                      <a:pt x="42" y="19"/>
                      <a:pt x="46" y="1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9"/>
                      <a:pt x="38" y="9"/>
                      <a:pt x="37" y="9"/>
                    </a:cubicBezTo>
                    <a:cubicBezTo>
                      <a:pt x="32" y="9"/>
                      <a:pt x="28" y="5"/>
                      <a:pt x="2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0"/>
                      <a:pt x="4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2" y="18"/>
                      <a:pt x="3" y="19"/>
                    </a:cubicBezTo>
                    <a:cubicBezTo>
                      <a:pt x="5" y="24"/>
                      <a:pt x="4" y="29"/>
                      <a:pt x="0" y="3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6" y="39"/>
                      <a:pt x="7" y="39"/>
                      <a:pt x="9" y="39"/>
                    </a:cubicBezTo>
                    <a:cubicBezTo>
                      <a:pt x="14" y="39"/>
                      <a:pt x="18" y="43"/>
                      <a:pt x="1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7"/>
                      <a:pt x="28" y="45"/>
                      <a:pt x="29" y="44"/>
                    </a:cubicBezTo>
                    <a:cubicBezTo>
                      <a:pt x="31" y="39"/>
                      <a:pt x="37" y="38"/>
                      <a:pt x="41" y="40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1"/>
                      <a:pt x="44" y="30"/>
                      <a:pt x="43" y="29"/>
                    </a:cubicBezTo>
                    <a:close/>
                    <a:moveTo>
                      <a:pt x="23" y="34"/>
                    </a:moveTo>
                    <a:cubicBezTo>
                      <a:pt x="17" y="34"/>
                      <a:pt x="13" y="29"/>
                      <a:pt x="13" y="24"/>
                    </a:cubicBezTo>
                    <a:cubicBezTo>
                      <a:pt x="13" y="19"/>
                      <a:pt x="17" y="14"/>
                      <a:pt x="23" y="14"/>
                    </a:cubicBezTo>
                    <a:cubicBezTo>
                      <a:pt x="28" y="14"/>
                      <a:pt x="33" y="19"/>
                      <a:pt x="33" y="24"/>
                    </a:cubicBezTo>
                    <a:cubicBezTo>
                      <a:pt x="33" y="29"/>
                      <a:pt x="28" y="34"/>
                      <a:pt x="2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Freeform 25">
                <a:extLst>
                  <a:ext uri="{FF2B5EF4-FFF2-40B4-BE49-F238E27FC236}">
                    <a16:creationId xmlns:a16="http://schemas.microsoft.com/office/drawing/2014/main" id="{0BFCE0A3-B308-4383-AF99-F18BACBB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5776" y="3078504"/>
                <a:ext cx="223135" cy="227050"/>
              </a:xfrm>
              <a:custGeom>
                <a:avLst/>
                <a:gdLst>
                  <a:gd name="T0" fmla="*/ 53 w 70"/>
                  <a:gd name="T1" fmla="*/ 45 h 71"/>
                  <a:gd name="T2" fmla="*/ 41 w 70"/>
                  <a:gd name="T3" fmla="*/ 32 h 71"/>
                  <a:gd name="T4" fmla="*/ 70 w 70"/>
                  <a:gd name="T5" fmla="*/ 10 h 71"/>
                  <a:gd name="T6" fmla="*/ 62 w 70"/>
                  <a:gd name="T7" fmla="*/ 1 h 71"/>
                  <a:gd name="T8" fmla="*/ 25 w 70"/>
                  <a:gd name="T9" fmla="*/ 16 h 71"/>
                  <a:gd name="T10" fmla="*/ 13 w 70"/>
                  <a:gd name="T11" fmla="*/ 5 h 71"/>
                  <a:gd name="T12" fmla="*/ 2 w 70"/>
                  <a:gd name="T13" fmla="*/ 3 h 71"/>
                  <a:gd name="T14" fmla="*/ 4 w 70"/>
                  <a:gd name="T15" fmla="*/ 13 h 71"/>
                  <a:gd name="T16" fmla="*/ 16 w 70"/>
                  <a:gd name="T17" fmla="*/ 25 h 71"/>
                  <a:gd name="T18" fmla="*/ 1 w 70"/>
                  <a:gd name="T19" fmla="*/ 62 h 71"/>
                  <a:gd name="T20" fmla="*/ 10 w 70"/>
                  <a:gd name="T21" fmla="*/ 71 h 71"/>
                  <a:gd name="T22" fmla="*/ 32 w 70"/>
                  <a:gd name="T23" fmla="*/ 41 h 71"/>
                  <a:gd name="T24" fmla="*/ 44 w 70"/>
                  <a:gd name="T25" fmla="*/ 53 h 71"/>
                  <a:gd name="T26" fmla="*/ 44 w 70"/>
                  <a:gd name="T27" fmla="*/ 71 h 71"/>
                  <a:gd name="T28" fmla="*/ 53 w 70"/>
                  <a:gd name="T29" fmla="*/ 71 h 71"/>
                  <a:gd name="T30" fmla="*/ 57 w 70"/>
                  <a:gd name="T31" fmla="*/ 58 h 71"/>
                  <a:gd name="T32" fmla="*/ 70 w 70"/>
                  <a:gd name="T33" fmla="*/ 53 h 71"/>
                  <a:gd name="T34" fmla="*/ 70 w 70"/>
                  <a:gd name="T35" fmla="*/ 45 h 71"/>
                  <a:gd name="T36" fmla="*/ 53 w 70"/>
                  <a:gd name="T37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0" h="71">
                    <a:moveTo>
                      <a:pt x="53" y="45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1"/>
                      <a:pt x="5" y="0"/>
                      <a:pt x="2" y="3"/>
                    </a:cubicBezTo>
                    <a:cubicBezTo>
                      <a:pt x="0" y="5"/>
                      <a:pt x="1" y="10"/>
                      <a:pt x="4" y="1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53" y="45"/>
                      <a:pt x="53" y="45"/>
                      <a:pt x="5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Freeform 26">
                <a:extLst>
                  <a:ext uri="{FF2B5EF4-FFF2-40B4-BE49-F238E27FC236}">
                    <a16:creationId xmlns:a16="http://schemas.microsoft.com/office/drawing/2014/main" id="{9CD9B4D6-8C8D-449A-A7D0-019A474A34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9802" y="3225304"/>
                <a:ext cx="78293" cy="142884"/>
              </a:xfrm>
              <a:custGeom>
                <a:avLst/>
                <a:gdLst>
                  <a:gd name="T0" fmla="*/ 16 w 24"/>
                  <a:gd name="T1" fmla="*/ 44 h 45"/>
                  <a:gd name="T2" fmla="*/ 16 w 24"/>
                  <a:gd name="T3" fmla="*/ 44 h 45"/>
                  <a:gd name="T4" fmla="*/ 23 w 24"/>
                  <a:gd name="T5" fmla="*/ 34 h 45"/>
                  <a:gd name="T6" fmla="*/ 21 w 24"/>
                  <a:gd name="T7" fmla="*/ 23 h 45"/>
                  <a:gd name="T8" fmla="*/ 11 w 24"/>
                  <a:gd name="T9" fmla="*/ 16 h 45"/>
                  <a:gd name="T10" fmla="*/ 11 w 24"/>
                  <a:gd name="T11" fmla="*/ 16 h 45"/>
                  <a:gd name="T12" fmla="*/ 10 w 24"/>
                  <a:gd name="T13" fmla="*/ 17 h 45"/>
                  <a:gd name="T14" fmla="*/ 11 w 24"/>
                  <a:gd name="T15" fmla="*/ 20 h 45"/>
                  <a:gd name="T16" fmla="*/ 12 w 24"/>
                  <a:gd name="T17" fmla="*/ 20 h 45"/>
                  <a:gd name="T18" fmla="*/ 12 w 24"/>
                  <a:gd name="T19" fmla="*/ 20 h 45"/>
                  <a:gd name="T20" fmla="*/ 17 w 24"/>
                  <a:gd name="T21" fmla="*/ 24 h 45"/>
                  <a:gd name="T22" fmla="*/ 19 w 24"/>
                  <a:gd name="T23" fmla="*/ 35 h 45"/>
                  <a:gd name="T24" fmla="*/ 16 w 24"/>
                  <a:gd name="T25" fmla="*/ 40 h 45"/>
                  <a:gd name="T26" fmla="*/ 16 w 24"/>
                  <a:gd name="T27" fmla="*/ 40 h 45"/>
                  <a:gd name="T28" fmla="*/ 10 w 24"/>
                  <a:gd name="T29" fmla="*/ 36 h 45"/>
                  <a:gd name="T30" fmla="*/ 9 w 24"/>
                  <a:gd name="T31" fmla="*/ 31 h 45"/>
                  <a:gd name="T32" fmla="*/ 5 w 24"/>
                  <a:gd name="T33" fmla="*/ 30 h 45"/>
                  <a:gd name="T34" fmla="*/ 6 w 24"/>
                  <a:gd name="T35" fmla="*/ 37 h 45"/>
                  <a:gd name="T36" fmla="*/ 16 w 24"/>
                  <a:gd name="T37" fmla="*/ 44 h 45"/>
                  <a:gd name="T38" fmla="*/ 13 w 24"/>
                  <a:gd name="T39" fmla="*/ 28 h 45"/>
                  <a:gd name="T40" fmla="*/ 15 w 24"/>
                  <a:gd name="T41" fmla="*/ 28 h 45"/>
                  <a:gd name="T42" fmla="*/ 14 w 24"/>
                  <a:gd name="T43" fmla="*/ 24 h 45"/>
                  <a:gd name="T44" fmla="*/ 13 w 24"/>
                  <a:gd name="T45" fmla="*/ 24 h 45"/>
                  <a:gd name="T46" fmla="*/ 12 w 24"/>
                  <a:gd name="T47" fmla="*/ 24 h 45"/>
                  <a:gd name="T48" fmla="*/ 7 w 24"/>
                  <a:gd name="T49" fmla="*/ 21 h 45"/>
                  <a:gd name="T50" fmla="*/ 5 w 24"/>
                  <a:gd name="T51" fmla="*/ 10 h 45"/>
                  <a:gd name="T52" fmla="*/ 9 w 24"/>
                  <a:gd name="T53" fmla="*/ 4 h 45"/>
                  <a:gd name="T54" fmla="*/ 9 w 24"/>
                  <a:gd name="T55" fmla="*/ 4 h 45"/>
                  <a:gd name="T56" fmla="*/ 14 w 24"/>
                  <a:gd name="T57" fmla="*/ 8 h 45"/>
                  <a:gd name="T58" fmla="*/ 15 w 24"/>
                  <a:gd name="T59" fmla="*/ 13 h 45"/>
                  <a:gd name="T60" fmla="*/ 20 w 24"/>
                  <a:gd name="T61" fmla="*/ 15 h 45"/>
                  <a:gd name="T62" fmla="*/ 18 w 24"/>
                  <a:gd name="T63" fmla="*/ 7 h 45"/>
                  <a:gd name="T64" fmla="*/ 8 w 24"/>
                  <a:gd name="T65" fmla="*/ 0 h 45"/>
                  <a:gd name="T66" fmla="*/ 8 w 24"/>
                  <a:gd name="T67" fmla="*/ 1 h 45"/>
                  <a:gd name="T68" fmla="*/ 1 w 24"/>
                  <a:gd name="T69" fmla="*/ 11 h 45"/>
                  <a:gd name="T70" fmla="*/ 3 w 24"/>
                  <a:gd name="T71" fmla="*/ 21 h 45"/>
                  <a:gd name="T72" fmla="*/ 13 w 24"/>
                  <a:gd name="T73" fmla="*/ 2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" h="45">
                    <a:moveTo>
                      <a:pt x="16" y="44"/>
                    </a:moveTo>
                    <a:cubicBezTo>
                      <a:pt x="16" y="44"/>
                      <a:pt x="16" y="44"/>
                      <a:pt x="16" y="44"/>
                    </a:cubicBezTo>
                    <a:cubicBezTo>
                      <a:pt x="21" y="43"/>
                      <a:pt x="24" y="38"/>
                      <a:pt x="23" y="3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18"/>
                      <a:pt x="16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0" y="16"/>
                      <a:pt x="10" y="17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20"/>
                      <a:pt x="17" y="21"/>
                      <a:pt x="17" y="24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0" y="37"/>
                      <a:pt x="18" y="39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3" y="41"/>
                      <a:pt x="11" y="39"/>
                      <a:pt x="10" y="36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8" y="31"/>
                      <a:pt x="6" y="30"/>
                      <a:pt x="5" y="30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42"/>
                      <a:pt x="12" y="45"/>
                      <a:pt x="16" y="44"/>
                    </a:cubicBezTo>
                    <a:close/>
                    <a:moveTo>
                      <a:pt x="13" y="28"/>
                    </a:moveTo>
                    <a:cubicBezTo>
                      <a:pt x="14" y="28"/>
                      <a:pt x="14" y="28"/>
                      <a:pt x="15" y="28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5"/>
                      <a:pt x="8" y="23"/>
                      <a:pt x="7" y="2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7"/>
                      <a:pt x="6" y="5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4" y="6"/>
                      <a:pt x="14" y="8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8" y="14"/>
                      <a:pt x="20" y="15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6"/>
                      <a:pt x="1" y="1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6"/>
                      <a:pt x="9" y="29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Freeform 27">
                <a:extLst>
                  <a:ext uri="{FF2B5EF4-FFF2-40B4-BE49-F238E27FC236}">
                    <a16:creationId xmlns:a16="http://schemas.microsoft.com/office/drawing/2014/main" id="{79886734-B3A1-4542-A7F1-09A2E20FE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3030" y="3186158"/>
                <a:ext cx="293599" cy="295556"/>
              </a:xfrm>
              <a:custGeom>
                <a:avLst/>
                <a:gdLst>
                  <a:gd name="T0" fmla="*/ 29 w 92"/>
                  <a:gd name="T1" fmla="*/ 18 h 92"/>
                  <a:gd name="T2" fmla="*/ 92 w 92"/>
                  <a:gd name="T3" fmla="*/ 0 h 92"/>
                  <a:gd name="T4" fmla="*/ 92 w 92"/>
                  <a:gd name="T5" fmla="*/ 6 h 92"/>
                  <a:gd name="T6" fmla="*/ 92 w 92"/>
                  <a:gd name="T7" fmla="*/ 18 h 92"/>
                  <a:gd name="T8" fmla="*/ 92 w 92"/>
                  <a:gd name="T9" fmla="*/ 67 h 92"/>
                  <a:gd name="T10" fmla="*/ 72 w 92"/>
                  <a:gd name="T11" fmla="*/ 81 h 92"/>
                  <a:gd name="T12" fmla="*/ 52 w 92"/>
                  <a:gd name="T13" fmla="*/ 67 h 92"/>
                  <a:gd name="T14" fmla="*/ 72 w 92"/>
                  <a:gd name="T15" fmla="*/ 52 h 92"/>
                  <a:gd name="T16" fmla="*/ 80 w 92"/>
                  <a:gd name="T17" fmla="*/ 54 h 92"/>
                  <a:gd name="T18" fmla="*/ 80 w 92"/>
                  <a:gd name="T19" fmla="*/ 24 h 92"/>
                  <a:gd name="T20" fmla="*/ 40 w 92"/>
                  <a:gd name="T21" fmla="*/ 35 h 92"/>
                  <a:gd name="T22" fmla="*/ 40 w 92"/>
                  <a:gd name="T23" fmla="*/ 78 h 92"/>
                  <a:gd name="T24" fmla="*/ 20 w 92"/>
                  <a:gd name="T25" fmla="*/ 92 h 92"/>
                  <a:gd name="T26" fmla="*/ 0 w 92"/>
                  <a:gd name="T27" fmla="*/ 78 h 92"/>
                  <a:gd name="T28" fmla="*/ 20 w 92"/>
                  <a:gd name="T29" fmla="*/ 64 h 92"/>
                  <a:gd name="T30" fmla="*/ 29 w 92"/>
                  <a:gd name="T31" fmla="*/ 65 h 92"/>
                  <a:gd name="T32" fmla="*/ 29 w 92"/>
                  <a:gd name="T33" fmla="*/ 35 h 92"/>
                  <a:gd name="T34" fmla="*/ 29 w 92"/>
                  <a:gd name="T35" fmla="*/ 1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92">
                    <a:moveTo>
                      <a:pt x="29" y="18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74"/>
                      <a:pt x="83" y="81"/>
                      <a:pt x="72" y="81"/>
                    </a:cubicBezTo>
                    <a:cubicBezTo>
                      <a:pt x="61" y="81"/>
                      <a:pt x="52" y="74"/>
                      <a:pt x="52" y="67"/>
                    </a:cubicBezTo>
                    <a:cubicBezTo>
                      <a:pt x="52" y="59"/>
                      <a:pt x="61" y="52"/>
                      <a:pt x="72" y="52"/>
                    </a:cubicBezTo>
                    <a:cubicBezTo>
                      <a:pt x="75" y="52"/>
                      <a:pt x="78" y="53"/>
                      <a:pt x="80" y="5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0" y="86"/>
                      <a:pt x="31" y="92"/>
                      <a:pt x="20" y="92"/>
                    </a:cubicBezTo>
                    <a:cubicBezTo>
                      <a:pt x="9" y="92"/>
                      <a:pt x="0" y="86"/>
                      <a:pt x="0" y="78"/>
                    </a:cubicBezTo>
                    <a:cubicBezTo>
                      <a:pt x="0" y="70"/>
                      <a:pt x="9" y="64"/>
                      <a:pt x="20" y="64"/>
                    </a:cubicBezTo>
                    <a:cubicBezTo>
                      <a:pt x="23" y="64"/>
                      <a:pt x="26" y="64"/>
                      <a:pt x="29" y="6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Freeform 28">
                <a:extLst>
                  <a:ext uri="{FF2B5EF4-FFF2-40B4-BE49-F238E27FC236}">
                    <a16:creationId xmlns:a16="http://schemas.microsoft.com/office/drawing/2014/main" id="{4475BF68-4E7C-4CE2-8168-43E4B6237B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89868" y="2540239"/>
                <a:ext cx="207477" cy="291641"/>
              </a:xfrm>
              <a:custGeom>
                <a:avLst/>
                <a:gdLst>
                  <a:gd name="T0" fmla="*/ 38 w 65"/>
                  <a:gd name="T1" fmla="*/ 46 h 91"/>
                  <a:gd name="T2" fmla="*/ 46 w 65"/>
                  <a:gd name="T3" fmla="*/ 26 h 91"/>
                  <a:gd name="T4" fmla="*/ 52 w 65"/>
                  <a:gd name="T5" fmla="*/ 33 h 91"/>
                  <a:gd name="T6" fmla="*/ 47 w 65"/>
                  <a:gd name="T7" fmla="*/ 46 h 91"/>
                  <a:gd name="T8" fmla="*/ 52 w 65"/>
                  <a:gd name="T9" fmla="*/ 59 h 91"/>
                  <a:gd name="T10" fmla="*/ 45 w 65"/>
                  <a:gd name="T11" fmla="*/ 65 h 91"/>
                  <a:gd name="T12" fmla="*/ 38 w 65"/>
                  <a:gd name="T13" fmla="*/ 46 h 91"/>
                  <a:gd name="T14" fmla="*/ 32 w 65"/>
                  <a:gd name="T15" fmla="*/ 78 h 91"/>
                  <a:gd name="T16" fmla="*/ 19 w 65"/>
                  <a:gd name="T17" fmla="*/ 46 h 91"/>
                  <a:gd name="T18" fmla="*/ 33 w 65"/>
                  <a:gd name="T19" fmla="*/ 13 h 91"/>
                  <a:gd name="T20" fmla="*/ 39 w 65"/>
                  <a:gd name="T21" fmla="*/ 20 h 91"/>
                  <a:gd name="T22" fmla="*/ 39 w 65"/>
                  <a:gd name="T23" fmla="*/ 20 h 91"/>
                  <a:gd name="T24" fmla="*/ 28 w 65"/>
                  <a:gd name="T25" fmla="*/ 46 h 91"/>
                  <a:gd name="T26" fmla="*/ 39 w 65"/>
                  <a:gd name="T27" fmla="*/ 72 h 91"/>
                  <a:gd name="T28" fmla="*/ 32 w 65"/>
                  <a:gd name="T29" fmla="*/ 78 h 91"/>
                  <a:gd name="T30" fmla="*/ 6 w 65"/>
                  <a:gd name="T31" fmla="*/ 20 h 91"/>
                  <a:gd name="T32" fmla="*/ 20 w 65"/>
                  <a:gd name="T33" fmla="*/ 0 h 91"/>
                  <a:gd name="T34" fmla="*/ 20 w 65"/>
                  <a:gd name="T35" fmla="*/ 0 h 91"/>
                  <a:gd name="T36" fmla="*/ 27 w 65"/>
                  <a:gd name="T37" fmla="*/ 6 h 91"/>
                  <a:gd name="T38" fmla="*/ 10 w 65"/>
                  <a:gd name="T39" fmla="*/ 45 h 91"/>
                  <a:gd name="T40" fmla="*/ 26 w 65"/>
                  <a:gd name="T41" fmla="*/ 85 h 91"/>
                  <a:gd name="T42" fmla="*/ 19 w 65"/>
                  <a:gd name="T43" fmla="*/ 91 h 91"/>
                  <a:gd name="T44" fmla="*/ 5 w 65"/>
                  <a:gd name="T45" fmla="*/ 70 h 91"/>
                  <a:gd name="T46" fmla="*/ 1 w 65"/>
                  <a:gd name="T47" fmla="*/ 45 h 91"/>
                  <a:gd name="T48" fmla="*/ 6 w 65"/>
                  <a:gd name="T49" fmla="*/ 20 h 91"/>
                  <a:gd name="T50" fmla="*/ 61 w 65"/>
                  <a:gd name="T51" fmla="*/ 51 h 91"/>
                  <a:gd name="T52" fmla="*/ 65 w 65"/>
                  <a:gd name="T53" fmla="*/ 46 h 91"/>
                  <a:gd name="T54" fmla="*/ 61 w 65"/>
                  <a:gd name="T55" fmla="*/ 41 h 91"/>
                  <a:gd name="T56" fmla="*/ 56 w 65"/>
                  <a:gd name="T57" fmla="*/ 46 h 91"/>
                  <a:gd name="T58" fmla="*/ 61 w 65"/>
                  <a:gd name="T59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" h="91">
                    <a:moveTo>
                      <a:pt x="38" y="46"/>
                    </a:moveTo>
                    <a:cubicBezTo>
                      <a:pt x="38" y="38"/>
                      <a:pt x="41" y="31"/>
                      <a:pt x="46" y="26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49" y="36"/>
                      <a:pt x="47" y="41"/>
                      <a:pt x="47" y="46"/>
                    </a:cubicBezTo>
                    <a:cubicBezTo>
                      <a:pt x="47" y="51"/>
                      <a:pt x="49" y="56"/>
                      <a:pt x="52" y="59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0"/>
                      <a:pt x="37" y="53"/>
                      <a:pt x="38" y="46"/>
                    </a:cubicBezTo>
                    <a:close/>
                    <a:moveTo>
                      <a:pt x="32" y="78"/>
                    </a:moveTo>
                    <a:cubicBezTo>
                      <a:pt x="24" y="69"/>
                      <a:pt x="19" y="58"/>
                      <a:pt x="19" y="46"/>
                    </a:cubicBezTo>
                    <a:cubicBezTo>
                      <a:pt x="19" y="33"/>
                      <a:pt x="24" y="22"/>
                      <a:pt x="33" y="13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2" y="27"/>
                      <a:pt x="28" y="36"/>
                      <a:pt x="28" y="46"/>
                    </a:cubicBezTo>
                    <a:cubicBezTo>
                      <a:pt x="28" y="55"/>
                      <a:pt x="32" y="65"/>
                      <a:pt x="39" y="72"/>
                    </a:cubicBezTo>
                    <a:lnTo>
                      <a:pt x="32" y="78"/>
                    </a:lnTo>
                    <a:close/>
                    <a:moveTo>
                      <a:pt x="6" y="20"/>
                    </a:moveTo>
                    <a:cubicBezTo>
                      <a:pt x="9" y="13"/>
                      <a:pt x="14" y="6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6" y="17"/>
                      <a:pt x="10" y="31"/>
                      <a:pt x="10" y="45"/>
                    </a:cubicBezTo>
                    <a:cubicBezTo>
                      <a:pt x="10" y="60"/>
                      <a:pt x="15" y="74"/>
                      <a:pt x="26" y="85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3" y="85"/>
                      <a:pt x="9" y="78"/>
                      <a:pt x="5" y="70"/>
                    </a:cubicBezTo>
                    <a:cubicBezTo>
                      <a:pt x="2" y="62"/>
                      <a:pt x="0" y="54"/>
                      <a:pt x="1" y="45"/>
                    </a:cubicBezTo>
                    <a:cubicBezTo>
                      <a:pt x="1" y="37"/>
                      <a:pt x="3" y="28"/>
                      <a:pt x="6" y="20"/>
                    </a:cubicBezTo>
                    <a:close/>
                    <a:moveTo>
                      <a:pt x="61" y="51"/>
                    </a:moveTo>
                    <a:cubicBezTo>
                      <a:pt x="63" y="51"/>
                      <a:pt x="65" y="49"/>
                      <a:pt x="65" y="46"/>
                    </a:cubicBezTo>
                    <a:cubicBezTo>
                      <a:pt x="65" y="44"/>
                      <a:pt x="63" y="41"/>
                      <a:pt x="61" y="41"/>
                    </a:cubicBezTo>
                    <a:cubicBezTo>
                      <a:pt x="58" y="41"/>
                      <a:pt x="56" y="43"/>
                      <a:pt x="56" y="46"/>
                    </a:cubicBezTo>
                    <a:cubicBezTo>
                      <a:pt x="56" y="49"/>
                      <a:pt x="58" y="51"/>
                      <a:pt x="61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Freeform 29">
                <a:extLst>
                  <a:ext uri="{FF2B5EF4-FFF2-40B4-BE49-F238E27FC236}">
                    <a16:creationId xmlns:a16="http://schemas.microsoft.com/office/drawing/2014/main" id="{9F9F7A94-BE8A-44A8-A9A1-A774D77B95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13531" y="2853412"/>
                <a:ext cx="201605" cy="201604"/>
              </a:xfrm>
              <a:custGeom>
                <a:avLst/>
                <a:gdLst>
                  <a:gd name="T0" fmla="*/ 63 w 103"/>
                  <a:gd name="T1" fmla="*/ 27 h 103"/>
                  <a:gd name="T2" fmla="*/ 65 w 103"/>
                  <a:gd name="T3" fmla="*/ 2 h 103"/>
                  <a:gd name="T4" fmla="*/ 19 w 103"/>
                  <a:gd name="T5" fmla="*/ 0 h 103"/>
                  <a:gd name="T6" fmla="*/ 1 w 103"/>
                  <a:gd name="T7" fmla="*/ 20 h 103"/>
                  <a:gd name="T8" fmla="*/ 0 w 103"/>
                  <a:gd name="T9" fmla="*/ 77 h 103"/>
                  <a:gd name="T10" fmla="*/ 39 w 103"/>
                  <a:gd name="T11" fmla="*/ 77 h 103"/>
                  <a:gd name="T12" fmla="*/ 37 w 103"/>
                  <a:gd name="T13" fmla="*/ 102 h 103"/>
                  <a:gd name="T14" fmla="*/ 101 w 103"/>
                  <a:gd name="T15" fmla="*/ 103 h 103"/>
                  <a:gd name="T16" fmla="*/ 103 w 103"/>
                  <a:gd name="T17" fmla="*/ 27 h 103"/>
                  <a:gd name="T18" fmla="*/ 63 w 103"/>
                  <a:gd name="T19" fmla="*/ 27 h 103"/>
                  <a:gd name="T20" fmla="*/ 19 w 103"/>
                  <a:gd name="T21" fmla="*/ 10 h 103"/>
                  <a:gd name="T22" fmla="*/ 19 w 103"/>
                  <a:gd name="T23" fmla="*/ 20 h 103"/>
                  <a:gd name="T24" fmla="*/ 9 w 103"/>
                  <a:gd name="T25" fmla="*/ 20 h 103"/>
                  <a:gd name="T26" fmla="*/ 19 w 103"/>
                  <a:gd name="T27" fmla="*/ 10 h 103"/>
                  <a:gd name="T28" fmla="*/ 6 w 103"/>
                  <a:gd name="T29" fmla="*/ 71 h 103"/>
                  <a:gd name="T30" fmla="*/ 6 w 103"/>
                  <a:gd name="T31" fmla="*/ 27 h 103"/>
                  <a:gd name="T32" fmla="*/ 26 w 103"/>
                  <a:gd name="T33" fmla="*/ 27 h 103"/>
                  <a:gd name="T34" fmla="*/ 26 w 103"/>
                  <a:gd name="T35" fmla="*/ 7 h 103"/>
                  <a:gd name="T36" fmla="*/ 58 w 103"/>
                  <a:gd name="T37" fmla="*/ 7 h 103"/>
                  <a:gd name="T38" fmla="*/ 58 w 103"/>
                  <a:gd name="T39" fmla="*/ 27 h 103"/>
                  <a:gd name="T40" fmla="*/ 39 w 103"/>
                  <a:gd name="T41" fmla="*/ 46 h 103"/>
                  <a:gd name="T42" fmla="*/ 39 w 103"/>
                  <a:gd name="T43" fmla="*/ 71 h 103"/>
                  <a:gd name="T44" fmla="*/ 6 w 103"/>
                  <a:gd name="T45" fmla="*/ 71 h 103"/>
                  <a:gd name="T46" fmla="*/ 57 w 103"/>
                  <a:gd name="T47" fmla="*/ 36 h 103"/>
                  <a:gd name="T48" fmla="*/ 57 w 103"/>
                  <a:gd name="T49" fmla="*/ 46 h 103"/>
                  <a:gd name="T50" fmla="*/ 47 w 103"/>
                  <a:gd name="T51" fmla="*/ 46 h 103"/>
                  <a:gd name="T52" fmla="*/ 57 w 103"/>
                  <a:gd name="T53" fmla="*/ 36 h 103"/>
                  <a:gd name="T54" fmla="*/ 94 w 103"/>
                  <a:gd name="T55" fmla="*/ 97 h 103"/>
                  <a:gd name="T56" fmla="*/ 44 w 103"/>
                  <a:gd name="T57" fmla="*/ 97 h 103"/>
                  <a:gd name="T58" fmla="*/ 45 w 103"/>
                  <a:gd name="T59" fmla="*/ 51 h 103"/>
                  <a:gd name="T60" fmla="*/ 63 w 103"/>
                  <a:gd name="T61" fmla="*/ 53 h 103"/>
                  <a:gd name="T62" fmla="*/ 63 w 103"/>
                  <a:gd name="T63" fmla="*/ 33 h 103"/>
                  <a:gd name="T64" fmla="*/ 96 w 103"/>
                  <a:gd name="T65" fmla="*/ 33 h 103"/>
                  <a:gd name="T66" fmla="*/ 94 w 103"/>
                  <a:gd name="T67" fmla="*/ 9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3" h="103">
                    <a:moveTo>
                      <a:pt x="63" y="27"/>
                    </a:moveTo>
                    <a:lnTo>
                      <a:pt x="65" y="2"/>
                    </a:lnTo>
                    <a:lnTo>
                      <a:pt x="19" y="0"/>
                    </a:lnTo>
                    <a:lnTo>
                      <a:pt x="1" y="20"/>
                    </a:lnTo>
                    <a:lnTo>
                      <a:pt x="0" y="77"/>
                    </a:lnTo>
                    <a:lnTo>
                      <a:pt x="39" y="77"/>
                    </a:lnTo>
                    <a:lnTo>
                      <a:pt x="37" y="102"/>
                    </a:lnTo>
                    <a:lnTo>
                      <a:pt x="101" y="103"/>
                    </a:lnTo>
                    <a:lnTo>
                      <a:pt x="103" y="27"/>
                    </a:lnTo>
                    <a:lnTo>
                      <a:pt x="63" y="27"/>
                    </a:lnTo>
                    <a:close/>
                    <a:moveTo>
                      <a:pt x="19" y="10"/>
                    </a:moveTo>
                    <a:lnTo>
                      <a:pt x="19" y="20"/>
                    </a:lnTo>
                    <a:lnTo>
                      <a:pt x="9" y="20"/>
                    </a:lnTo>
                    <a:lnTo>
                      <a:pt x="19" y="10"/>
                    </a:lnTo>
                    <a:close/>
                    <a:moveTo>
                      <a:pt x="6" y="71"/>
                    </a:moveTo>
                    <a:lnTo>
                      <a:pt x="6" y="27"/>
                    </a:lnTo>
                    <a:lnTo>
                      <a:pt x="26" y="27"/>
                    </a:lnTo>
                    <a:lnTo>
                      <a:pt x="26" y="7"/>
                    </a:lnTo>
                    <a:lnTo>
                      <a:pt x="58" y="7"/>
                    </a:lnTo>
                    <a:lnTo>
                      <a:pt x="58" y="27"/>
                    </a:lnTo>
                    <a:lnTo>
                      <a:pt x="39" y="46"/>
                    </a:lnTo>
                    <a:lnTo>
                      <a:pt x="39" y="71"/>
                    </a:lnTo>
                    <a:lnTo>
                      <a:pt x="6" y="71"/>
                    </a:lnTo>
                    <a:close/>
                    <a:moveTo>
                      <a:pt x="57" y="36"/>
                    </a:moveTo>
                    <a:lnTo>
                      <a:pt x="57" y="46"/>
                    </a:lnTo>
                    <a:lnTo>
                      <a:pt x="47" y="46"/>
                    </a:lnTo>
                    <a:lnTo>
                      <a:pt x="57" y="36"/>
                    </a:lnTo>
                    <a:close/>
                    <a:moveTo>
                      <a:pt x="94" y="97"/>
                    </a:moveTo>
                    <a:lnTo>
                      <a:pt x="44" y="97"/>
                    </a:lnTo>
                    <a:lnTo>
                      <a:pt x="45" y="51"/>
                    </a:lnTo>
                    <a:lnTo>
                      <a:pt x="63" y="53"/>
                    </a:lnTo>
                    <a:lnTo>
                      <a:pt x="63" y="33"/>
                    </a:lnTo>
                    <a:lnTo>
                      <a:pt x="96" y="33"/>
                    </a:lnTo>
                    <a:lnTo>
                      <a:pt x="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Freeform 30">
                <a:extLst>
                  <a:ext uri="{FF2B5EF4-FFF2-40B4-BE49-F238E27FC236}">
                    <a16:creationId xmlns:a16="http://schemas.microsoft.com/office/drawing/2014/main" id="{A5449360-98BF-41B3-9699-718D0460CE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53207" y="4299877"/>
                <a:ext cx="326874" cy="277941"/>
              </a:xfrm>
              <a:custGeom>
                <a:avLst/>
                <a:gdLst>
                  <a:gd name="T0" fmla="*/ 76 w 102"/>
                  <a:gd name="T1" fmla="*/ 1 h 87"/>
                  <a:gd name="T2" fmla="*/ 7 w 102"/>
                  <a:gd name="T3" fmla="*/ 22 h 87"/>
                  <a:gd name="T4" fmla="*/ 1 w 102"/>
                  <a:gd name="T5" fmla="*/ 32 h 87"/>
                  <a:gd name="T6" fmla="*/ 15 w 102"/>
                  <a:gd name="T7" fmla="*/ 80 h 87"/>
                  <a:gd name="T8" fmla="*/ 26 w 102"/>
                  <a:gd name="T9" fmla="*/ 86 h 87"/>
                  <a:gd name="T10" fmla="*/ 95 w 102"/>
                  <a:gd name="T11" fmla="*/ 65 h 87"/>
                  <a:gd name="T12" fmla="*/ 101 w 102"/>
                  <a:gd name="T13" fmla="*/ 55 h 87"/>
                  <a:gd name="T14" fmla="*/ 87 w 102"/>
                  <a:gd name="T15" fmla="*/ 7 h 87"/>
                  <a:gd name="T16" fmla="*/ 76 w 102"/>
                  <a:gd name="T17" fmla="*/ 1 h 87"/>
                  <a:gd name="T18" fmla="*/ 8 w 102"/>
                  <a:gd name="T19" fmla="*/ 27 h 87"/>
                  <a:gd name="T20" fmla="*/ 78 w 102"/>
                  <a:gd name="T21" fmla="*/ 7 h 87"/>
                  <a:gd name="T22" fmla="*/ 81 w 102"/>
                  <a:gd name="T23" fmla="*/ 8 h 87"/>
                  <a:gd name="T24" fmla="*/ 84 w 102"/>
                  <a:gd name="T25" fmla="*/ 17 h 87"/>
                  <a:gd name="T26" fmla="*/ 9 w 102"/>
                  <a:gd name="T27" fmla="*/ 38 h 87"/>
                  <a:gd name="T28" fmla="*/ 7 w 102"/>
                  <a:gd name="T29" fmla="*/ 30 h 87"/>
                  <a:gd name="T30" fmla="*/ 8 w 102"/>
                  <a:gd name="T31" fmla="*/ 27 h 87"/>
                  <a:gd name="T32" fmla="*/ 94 w 102"/>
                  <a:gd name="T33" fmla="*/ 60 h 87"/>
                  <a:gd name="T34" fmla="*/ 24 w 102"/>
                  <a:gd name="T35" fmla="*/ 80 h 87"/>
                  <a:gd name="T36" fmla="*/ 21 w 102"/>
                  <a:gd name="T37" fmla="*/ 78 h 87"/>
                  <a:gd name="T38" fmla="*/ 14 w 102"/>
                  <a:gd name="T39" fmla="*/ 54 h 87"/>
                  <a:gd name="T40" fmla="*/ 88 w 102"/>
                  <a:gd name="T41" fmla="*/ 33 h 87"/>
                  <a:gd name="T42" fmla="*/ 95 w 102"/>
                  <a:gd name="T43" fmla="*/ 57 h 87"/>
                  <a:gd name="T44" fmla="*/ 94 w 102"/>
                  <a:gd name="T45" fmla="*/ 60 h 87"/>
                  <a:gd name="T46" fmla="*/ 22 w 102"/>
                  <a:gd name="T47" fmla="*/ 64 h 87"/>
                  <a:gd name="T48" fmla="*/ 27 w 102"/>
                  <a:gd name="T49" fmla="*/ 62 h 87"/>
                  <a:gd name="T50" fmla="*/ 31 w 102"/>
                  <a:gd name="T51" fmla="*/ 73 h 87"/>
                  <a:gd name="T52" fmla="*/ 25 w 102"/>
                  <a:gd name="T53" fmla="*/ 74 h 87"/>
                  <a:gd name="T54" fmla="*/ 22 w 102"/>
                  <a:gd name="T55" fmla="*/ 64 h 87"/>
                  <a:gd name="T56" fmla="*/ 33 w 102"/>
                  <a:gd name="T57" fmla="*/ 60 h 87"/>
                  <a:gd name="T58" fmla="*/ 38 w 102"/>
                  <a:gd name="T59" fmla="*/ 59 h 87"/>
                  <a:gd name="T60" fmla="*/ 41 w 102"/>
                  <a:gd name="T61" fmla="*/ 70 h 87"/>
                  <a:gd name="T62" fmla="*/ 36 w 102"/>
                  <a:gd name="T63" fmla="*/ 71 h 87"/>
                  <a:gd name="T64" fmla="*/ 33 w 102"/>
                  <a:gd name="T65" fmla="*/ 60 h 87"/>
                  <a:gd name="T66" fmla="*/ 43 w 102"/>
                  <a:gd name="T67" fmla="*/ 57 h 87"/>
                  <a:gd name="T68" fmla="*/ 49 w 102"/>
                  <a:gd name="T69" fmla="*/ 56 h 87"/>
                  <a:gd name="T70" fmla="*/ 52 w 102"/>
                  <a:gd name="T71" fmla="*/ 66 h 87"/>
                  <a:gd name="T72" fmla="*/ 47 w 102"/>
                  <a:gd name="T73" fmla="*/ 68 h 87"/>
                  <a:gd name="T74" fmla="*/ 43 w 102"/>
                  <a:gd name="T7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87">
                    <a:moveTo>
                      <a:pt x="76" y="1"/>
                    </a:moveTo>
                    <a:cubicBezTo>
                      <a:pt x="7" y="22"/>
                      <a:pt x="7" y="22"/>
                      <a:pt x="7" y="22"/>
                    </a:cubicBezTo>
                    <a:cubicBezTo>
                      <a:pt x="2" y="23"/>
                      <a:pt x="0" y="28"/>
                      <a:pt x="1" y="32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7" y="84"/>
                      <a:pt x="21" y="87"/>
                      <a:pt x="26" y="86"/>
                    </a:cubicBezTo>
                    <a:cubicBezTo>
                      <a:pt x="95" y="65"/>
                      <a:pt x="95" y="65"/>
                      <a:pt x="95" y="65"/>
                    </a:cubicBezTo>
                    <a:cubicBezTo>
                      <a:pt x="100" y="64"/>
                      <a:pt x="102" y="59"/>
                      <a:pt x="101" y="55"/>
                    </a:cubicBezTo>
                    <a:cubicBezTo>
                      <a:pt x="87" y="7"/>
                      <a:pt x="87" y="7"/>
                      <a:pt x="87" y="7"/>
                    </a:cubicBezTo>
                    <a:cubicBezTo>
                      <a:pt x="85" y="3"/>
                      <a:pt x="81" y="0"/>
                      <a:pt x="76" y="1"/>
                    </a:cubicBezTo>
                    <a:close/>
                    <a:moveTo>
                      <a:pt x="8" y="27"/>
                    </a:moveTo>
                    <a:cubicBezTo>
                      <a:pt x="78" y="7"/>
                      <a:pt x="78" y="7"/>
                      <a:pt x="78" y="7"/>
                    </a:cubicBezTo>
                    <a:cubicBezTo>
                      <a:pt x="79" y="6"/>
                      <a:pt x="81" y="7"/>
                      <a:pt x="81" y="8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6" y="29"/>
                      <a:pt x="7" y="27"/>
                      <a:pt x="8" y="27"/>
                    </a:cubicBezTo>
                    <a:close/>
                    <a:moveTo>
                      <a:pt x="94" y="6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81"/>
                      <a:pt x="21" y="80"/>
                      <a:pt x="21" y="78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96" y="58"/>
                      <a:pt x="95" y="60"/>
                      <a:pt x="94" y="60"/>
                    </a:cubicBezTo>
                    <a:close/>
                    <a:moveTo>
                      <a:pt x="22" y="64"/>
                    </a:moveTo>
                    <a:cubicBezTo>
                      <a:pt x="27" y="62"/>
                      <a:pt x="27" y="62"/>
                      <a:pt x="27" y="62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22" y="64"/>
                    </a:lnTo>
                    <a:close/>
                    <a:moveTo>
                      <a:pt x="33" y="60"/>
                    </a:moveTo>
                    <a:cubicBezTo>
                      <a:pt x="38" y="59"/>
                      <a:pt x="38" y="59"/>
                      <a:pt x="38" y="5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6" y="71"/>
                      <a:pt x="36" y="71"/>
                      <a:pt x="36" y="71"/>
                    </a:cubicBezTo>
                    <a:lnTo>
                      <a:pt x="33" y="60"/>
                    </a:lnTo>
                    <a:close/>
                    <a:moveTo>
                      <a:pt x="43" y="57"/>
                    </a:moveTo>
                    <a:cubicBezTo>
                      <a:pt x="49" y="56"/>
                      <a:pt x="49" y="56"/>
                      <a:pt x="49" y="56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47" y="68"/>
                      <a:pt x="47" y="68"/>
                      <a:pt x="47" y="68"/>
                    </a:cubicBezTo>
                    <a:lnTo>
                      <a:pt x="43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E0432AF1-113F-4CC5-B60F-0E11665FE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4562" y="2275999"/>
                <a:ext cx="295557" cy="305343"/>
              </a:xfrm>
              <a:custGeom>
                <a:avLst/>
                <a:gdLst>
                  <a:gd name="T0" fmla="*/ 65 w 92"/>
                  <a:gd name="T1" fmla="*/ 96 h 96"/>
                  <a:gd name="T2" fmla="*/ 36 w 92"/>
                  <a:gd name="T3" fmla="*/ 49 h 96"/>
                  <a:gd name="T4" fmla="*/ 36 w 92"/>
                  <a:gd name="T5" fmla="*/ 72 h 96"/>
                  <a:gd name="T6" fmla="*/ 0 w 92"/>
                  <a:gd name="T7" fmla="*/ 36 h 96"/>
                  <a:gd name="T8" fmla="*/ 36 w 92"/>
                  <a:gd name="T9" fmla="*/ 0 h 96"/>
                  <a:gd name="T10" fmla="*/ 36 w 92"/>
                  <a:gd name="T11" fmla="*/ 24 h 96"/>
                  <a:gd name="T12" fmla="*/ 65 w 92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6">
                    <a:moveTo>
                      <a:pt x="65" y="96"/>
                    </a:moveTo>
                    <a:cubicBezTo>
                      <a:pt x="76" y="77"/>
                      <a:pt x="78" y="48"/>
                      <a:pt x="36" y="49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86" y="22"/>
                      <a:pt x="92" y="68"/>
                      <a:pt x="65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Freeform 32">
                <a:extLst>
                  <a:ext uri="{FF2B5EF4-FFF2-40B4-BE49-F238E27FC236}">
                    <a16:creationId xmlns:a16="http://schemas.microsoft.com/office/drawing/2014/main" id="{861E6B0F-BAEA-42B2-93BF-B7257039B6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88439" y="2508922"/>
                <a:ext cx="275984" cy="195733"/>
              </a:xfrm>
              <a:custGeom>
                <a:avLst/>
                <a:gdLst>
                  <a:gd name="T0" fmla="*/ 70 w 86"/>
                  <a:gd name="T1" fmla="*/ 58 h 61"/>
                  <a:gd name="T2" fmla="*/ 75 w 86"/>
                  <a:gd name="T3" fmla="*/ 49 h 61"/>
                  <a:gd name="T4" fmla="*/ 80 w 86"/>
                  <a:gd name="T5" fmla="*/ 41 h 61"/>
                  <a:gd name="T6" fmla="*/ 85 w 86"/>
                  <a:gd name="T7" fmla="*/ 32 h 61"/>
                  <a:gd name="T8" fmla="*/ 83 w 86"/>
                  <a:gd name="T9" fmla="*/ 25 h 61"/>
                  <a:gd name="T10" fmla="*/ 65 w 86"/>
                  <a:gd name="T11" fmla="*/ 9 h 61"/>
                  <a:gd name="T12" fmla="*/ 58 w 86"/>
                  <a:gd name="T13" fmla="*/ 9 h 61"/>
                  <a:gd name="T14" fmla="*/ 50 w 86"/>
                  <a:gd name="T15" fmla="*/ 17 h 61"/>
                  <a:gd name="T16" fmla="*/ 49 w 86"/>
                  <a:gd name="T17" fmla="*/ 18 h 61"/>
                  <a:gd name="T18" fmla="*/ 17 w 86"/>
                  <a:gd name="T19" fmla="*/ 0 h 61"/>
                  <a:gd name="T20" fmla="*/ 0 w 86"/>
                  <a:gd name="T21" fmla="*/ 3 h 61"/>
                  <a:gd name="T22" fmla="*/ 4 w 86"/>
                  <a:gd name="T23" fmla="*/ 16 h 61"/>
                  <a:gd name="T24" fmla="*/ 9 w 86"/>
                  <a:gd name="T25" fmla="*/ 15 h 61"/>
                  <a:gd name="T26" fmla="*/ 11 w 86"/>
                  <a:gd name="T27" fmla="*/ 24 h 61"/>
                  <a:gd name="T28" fmla="*/ 20 w 86"/>
                  <a:gd name="T29" fmla="*/ 21 h 61"/>
                  <a:gd name="T30" fmla="*/ 23 w 86"/>
                  <a:gd name="T31" fmla="*/ 30 h 61"/>
                  <a:gd name="T32" fmla="*/ 32 w 86"/>
                  <a:gd name="T33" fmla="*/ 27 h 61"/>
                  <a:gd name="T34" fmla="*/ 35 w 86"/>
                  <a:gd name="T35" fmla="*/ 36 h 61"/>
                  <a:gd name="T36" fmla="*/ 39 w 86"/>
                  <a:gd name="T37" fmla="*/ 35 h 61"/>
                  <a:gd name="T38" fmla="*/ 39 w 86"/>
                  <a:gd name="T39" fmla="*/ 36 h 61"/>
                  <a:gd name="T40" fmla="*/ 37 w 86"/>
                  <a:gd name="T41" fmla="*/ 47 h 61"/>
                  <a:gd name="T42" fmla="*/ 41 w 86"/>
                  <a:gd name="T43" fmla="*/ 53 h 61"/>
                  <a:gd name="T44" fmla="*/ 64 w 86"/>
                  <a:gd name="T45" fmla="*/ 61 h 61"/>
                  <a:gd name="T46" fmla="*/ 70 w 86"/>
                  <a:gd name="T47" fmla="*/ 58 h 61"/>
                  <a:gd name="T48" fmla="*/ 15 w 86"/>
                  <a:gd name="T49" fmla="*/ 10 h 61"/>
                  <a:gd name="T50" fmla="*/ 18 w 86"/>
                  <a:gd name="T51" fmla="*/ 6 h 61"/>
                  <a:gd name="T52" fmla="*/ 46 w 86"/>
                  <a:gd name="T53" fmla="*/ 21 h 61"/>
                  <a:gd name="T54" fmla="*/ 43 w 86"/>
                  <a:gd name="T55" fmla="*/ 25 h 61"/>
                  <a:gd name="T56" fmla="*/ 15 w 86"/>
                  <a:gd name="T57" fmla="*/ 10 h 61"/>
                  <a:gd name="T58" fmla="*/ 61 w 86"/>
                  <a:gd name="T59" fmla="*/ 54 h 61"/>
                  <a:gd name="T60" fmla="*/ 57 w 86"/>
                  <a:gd name="T61" fmla="*/ 52 h 61"/>
                  <a:gd name="T62" fmla="*/ 56 w 86"/>
                  <a:gd name="T63" fmla="*/ 49 h 61"/>
                  <a:gd name="T64" fmla="*/ 69 w 86"/>
                  <a:gd name="T65" fmla="*/ 24 h 61"/>
                  <a:gd name="T66" fmla="*/ 72 w 86"/>
                  <a:gd name="T67" fmla="*/ 23 h 61"/>
                  <a:gd name="T68" fmla="*/ 77 w 86"/>
                  <a:gd name="T69" fmla="*/ 26 h 61"/>
                  <a:gd name="T70" fmla="*/ 77 w 86"/>
                  <a:gd name="T71" fmla="*/ 29 h 61"/>
                  <a:gd name="T72" fmla="*/ 64 w 86"/>
                  <a:gd name="T73" fmla="*/ 53 h 61"/>
                  <a:gd name="T74" fmla="*/ 61 w 86"/>
                  <a:gd name="T75" fmla="*/ 5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" h="61">
                    <a:moveTo>
                      <a:pt x="70" y="58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7" y="47"/>
                      <a:pt x="79" y="43"/>
                      <a:pt x="80" y="41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6" y="29"/>
                      <a:pt x="85" y="26"/>
                      <a:pt x="83" y="25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3" y="7"/>
                      <a:pt x="60" y="8"/>
                      <a:pt x="58" y="9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49" y="17"/>
                      <a:pt x="49" y="18"/>
                      <a:pt x="49" y="1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39" y="35"/>
                      <a:pt x="39" y="36"/>
                      <a:pt x="39" y="36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50"/>
                      <a:pt x="38" y="53"/>
                      <a:pt x="41" y="53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66" y="61"/>
                      <a:pt x="69" y="60"/>
                      <a:pt x="70" y="58"/>
                    </a:cubicBezTo>
                    <a:close/>
                    <a:moveTo>
                      <a:pt x="15" y="10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3" y="25"/>
                      <a:pt x="43" y="25"/>
                      <a:pt x="43" y="25"/>
                    </a:cubicBezTo>
                    <a:lnTo>
                      <a:pt x="15" y="10"/>
                    </a:lnTo>
                    <a:close/>
                    <a:moveTo>
                      <a:pt x="61" y="54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6" y="51"/>
                      <a:pt x="55" y="50"/>
                      <a:pt x="56" y="49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70" y="23"/>
                      <a:pt x="71" y="23"/>
                      <a:pt x="72" y="23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8" y="26"/>
                      <a:pt x="78" y="28"/>
                      <a:pt x="77" y="2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4" y="54"/>
                      <a:pt x="62" y="55"/>
                      <a:pt x="61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Freeform 33">
                <a:extLst>
                  <a:ext uri="{FF2B5EF4-FFF2-40B4-BE49-F238E27FC236}">
                    <a16:creationId xmlns:a16="http://schemas.microsoft.com/office/drawing/2014/main" id="{3C3FABE8-D503-4FC5-8B4E-DC46D74A1C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96621" y="4129590"/>
                <a:ext cx="221179" cy="191818"/>
              </a:xfrm>
              <a:custGeom>
                <a:avLst/>
                <a:gdLst>
                  <a:gd name="T0" fmla="*/ 56 w 69"/>
                  <a:gd name="T1" fmla="*/ 0 h 60"/>
                  <a:gd name="T2" fmla="*/ 13 w 69"/>
                  <a:gd name="T3" fmla="*/ 0 h 60"/>
                  <a:gd name="T4" fmla="*/ 0 w 69"/>
                  <a:gd name="T5" fmla="*/ 13 h 60"/>
                  <a:gd name="T6" fmla="*/ 0 w 69"/>
                  <a:gd name="T7" fmla="*/ 58 h 60"/>
                  <a:gd name="T8" fmla="*/ 2 w 69"/>
                  <a:gd name="T9" fmla="*/ 60 h 60"/>
                  <a:gd name="T10" fmla="*/ 66 w 69"/>
                  <a:gd name="T11" fmla="*/ 60 h 60"/>
                  <a:gd name="T12" fmla="*/ 69 w 69"/>
                  <a:gd name="T13" fmla="*/ 58 h 60"/>
                  <a:gd name="T14" fmla="*/ 69 w 69"/>
                  <a:gd name="T15" fmla="*/ 13 h 60"/>
                  <a:gd name="T16" fmla="*/ 56 w 69"/>
                  <a:gd name="T17" fmla="*/ 0 h 60"/>
                  <a:gd name="T18" fmla="*/ 34 w 69"/>
                  <a:gd name="T19" fmla="*/ 51 h 60"/>
                  <a:gd name="T20" fmla="*/ 13 w 69"/>
                  <a:gd name="T21" fmla="*/ 34 h 60"/>
                  <a:gd name="T22" fmla="*/ 26 w 69"/>
                  <a:gd name="T23" fmla="*/ 34 h 60"/>
                  <a:gd name="T24" fmla="*/ 26 w 69"/>
                  <a:gd name="T25" fmla="*/ 21 h 60"/>
                  <a:gd name="T26" fmla="*/ 43 w 69"/>
                  <a:gd name="T27" fmla="*/ 21 h 60"/>
                  <a:gd name="T28" fmla="*/ 43 w 69"/>
                  <a:gd name="T29" fmla="*/ 34 h 60"/>
                  <a:gd name="T30" fmla="*/ 56 w 69"/>
                  <a:gd name="T31" fmla="*/ 34 h 60"/>
                  <a:gd name="T32" fmla="*/ 34 w 69"/>
                  <a:gd name="T33" fmla="*/ 51 h 60"/>
                  <a:gd name="T34" fmla="*/ 10 w 69"/>
                  <a:gd name="T35" fmla="*/ 9 h 60"/>
                  <a:gd name="T36" fmla="*/ 15 w 69"/>
                  <a:gd name="T37" fmla="*/ 4 h 60"/>
                  <a:gd name="T38" fmla="*/ 54 w 69"/>
                  <a:gd name="T39" fmla="*/ 4 h 60"/>
                  <a:gd name="T40" fmla="*/ 58 w 69"/>
                  <a:gd name="T41" fmla="*/ 9 h 60"/>
                  <a:gd name="T42" fmla="*/ 10 w 69"/>
                  <a:gd name="T43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" h="60">
                    <a:moveTo>
                      <a:pt x="56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9"/>
                      <a:pt x="1" y="60"/>
                      <a:pt x="2" y="60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0"/>
                      <a:pt x="69" y="59"/>
                      <a:pt x="69" y="58"/>
                    </a:cubicBezTo>
                    <a:cubicBezTo>
                      <a:pt x="69" y="13"/>
                      <a:pt x="69" y="13"/>
                      <a:pt x="69" y="13"/>
                    </a:cubicBezTo>
                    <a:lnTo>
                      <a:pt x="56" y="0"/>
                    </a:lnTo>
                    <a:close/>
                    <a:moveTo>
                      <a:pt x="34" y="51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56" y="34"/>
                      <a:pt x="56" y="34"/>
                      <a:pt x="56" y="34"/>
                    </a:cubicBezTo>
                    <a:lnTo>
                      <a:pt x="34" y="51"/>
                    </a:lnTo>
                    <a:close/>
                    <a:moveTo>
                      <a:pt x="10" y="9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Freeform 34">
                <a:extLst>
                  <a:ext uri="{FF2B5EF4-FFF2-40B4-BE49-F238E27FC236}">
                    <a16:creationId xmlns:a16="http://schemas.microsoft.com/office/drawing/2014/main" id="{A8B064CF-333A-40DD-B4CC-5902E32291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03921" y="2003931"/>
                <a:ext cx="182032" cy="248580"/>
              </a:xfrm>
              <a:custGeom>
                <a:avLst/>
                <a:gdLst>
                  <a:gd name="T0" fmla="*/ 57 w 57"/>
                  <a:gd name="T1" fmla="*/ 48 h 78"/>
                  <a:gd name="T2" fmla="*/ 57 w 57"/>
                  <a:gd name="T3" fmla="*/ 48 h 78"/>
                  <a:gd name="T4" fmla="*/ 57 w 57"/>
                  <a:gd name="T5" fmla="*/ 48 h 78"/>
                  <a:gd name="T6" fmla="*/ 28 w 57"/>
                  <a:gd name="T7" fmla="*/ 0 h 78"/>
                  <a:gd name="T8" fmla="*/ 0 w 57"/>
                  <a:gd name="T9" fmla="*/ 48 h 78"/>
                  <a:gd name="T10" fmla="*/ 0 w 57"/>
                  <a:gd name="T11" fmla="*/ 48 h 78"/>
                  <a:gd name="T12" fmla="*/ 0 w 57"/>
                  <a:gd name="T13" fmla="*/ 48 h 78"/>
                  <a:gd name="T14" fmla="*/ 0 w 57"/>
                  <a:gd name="T15" fmla="*/ 49 h 78"/>
                  <a:gd name="T16" fmla="*/ 0 w 57"/>
                  <a:gd name="T17" fmla="*/ 49 h 78"/>
                  <a:gd name="T18" fmla="*/ 0 w 57"/>
                  <a:gd name="T19" fmla="*/ 49 h 78"/>
                  <a:gd name="T20" fmla="*/ 28 w 57"/>
                  <a:gd name="T21" fmla="*/ 78 h 78"/>
                  <a:gd name="T22" fmla="*/ 57 w 57"/>
                  <a:gd name="T23" fmla="*/ 49 h 78"/>
                  <a:gd name="T24" fmla="*/ 57 w 57"/>
                  <a:gd name="T25" fmla="*/ 49 h 78"/>
                  <a:gd name="T26" fmla="*/ 57 w 57"/>
                  <a:gd name="T27" fmla="*/ 49 h 78"/>
                  <a:gd name="T28" fmla="*/ 57 w 57"/>
                  <a:gd name="T29" fmla="*/ 48 h 78"/>
                  <a:gd name="T30" fmla="*/ 48 w 57"/>
                  <a:gd name="T31" fmla="*/ 49 h 78"/>
                  <a:gd name="T32" fmla="*/ 48 w 57"/>
                  <a:gd name="T33" fmla="*/ 49 h 78"/>
                  <a:gd name="T34" fmla="*/ 42 w 57"/>
                  <a:gd name="T35" fmla="*/ 62 h 78"/>
                  <a:gd name="T36" fmla="*/ 28 w 57"/>
                  <a:gd name="T37" fmla="*/ 68 h 78"/>
                  <a:gd name="T38" fmla="*/ 26 w 57"/>
                  <a:gd name="T39" fmla="*/ 68 h 78"/>
                  <a:gd name="T40" fmla="*/ 43 w 57"/>
                  <a:gd name="T41" fmla="*/ 37 h 78"/>
                  <a:gd name="T42" fmla="*/ 43 w 57"/>
                  <a:gd name="T43" fmla="*/ 33 h 78"/>
                  <a:gd name="T44" fmla="*/ 48 w 57"/>
                  <a:gd name="T45" fmla="*/ 48 h 78"/>
                  <a:gd name="T46" fmla="*/ 48 w 57"/>
                  <a:gd name="T47" fmla="*/ 48 h 78"/>
                  <a:gd name="T48" fmla="*/ 48 w 57"/>
                  <a:gd name="T49" fmla="*/ 48 h 78"/>
                  <a:gd name="T50" fmla="*/ 48 w 57"/>
                  <a:gd name="T51" fmla="*/ 48 h 78"/>
                  <a:gd name="T52" fmla="*/ 48 w 57"/>
                  <a:gd name="T53" fmla="*/ 49 h 78"/>
                  <a:gd name="T54" fmla="*/ 48 w 57"/>
                  <a:gd name="T55" fmla="*/ 4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78">
                    <a:moveTo>
                      <a:pt x="57" y="48"/>
                    </a:move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24"/>
                      <a:pt x="28" y="0"/>
                      <a:pt x="28" y="0"/>
                    </a:cubicBezTo>
                    <a:cubicBezTo>
                      <a:pt x="28" y="0"/>
                      <a:pt x="0" y="24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5"/>
                      <a:pt x="13" y="78"/>
                      <a:pt x="28" y="78"/>
                    </a:cubicBezTo>
                    <a:cubicBezTo>
                      <a:pt x="44" y="78"/>
                      <a:pt x="57" y="65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8"/>
                      <a:pt x="57" y="48"/>
                      <a:pt x="57" y="48"/>
                    </a:cubicBezTo>
                    <a:close/>
                    <a:moveTo>
                      <a:pt x="48" y="49"/>
                    </a:moveTo>
                    <a:cubicBezTo>
                      <a:pt x="48" y="49"/>
                      <a:pt x="48" y="49"/>
                      <a:pt x="48" y="49"/>
                    </a:cubicBezTo>
                    <a:cubicBezTo>
                      <a:pt x="48" y="54"/>
                      <a:pt x="46" y="59"/>
                      <a:pt x="42" y="62"/>
                    </a:cubicBezTo>
                    <a:cubicBezTo>
                      <a:pt x="38" y="66"/>
                      <a:pt x="34" y="68"/>
                      <a:pt x="28" y="68"/>
                    </a:cubicBezTo>
                    <a:cubicBezTo>
                      <a:pt x="28" y="68"/>
                      <a:pt x="27" y="68"/>
                      <a:pt x="26" y="68"/>
                    </a:cubicBezTo>
                    <a:cubicBezTo>
                      <a:pt x="36" y="61"/>
                      <a:pt x="43" y="50"/>
                      <a:pt x="43" y="37"/>
                    </a:cubicBezTo>
                    <a:cubicBezTo>
                      <a:pt x="43" y="35"/>
                      <a:pt x="43" y="34"/>
                      <a:pt x="43" y="33"/>
                    </a:cubicBezTo>
                    <a:cubicBezTo>
                      <a:pt x="46" y="38"/>
                      <a:pt x="48" y="43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9"/>
                    </a:cubicBezTo>
                    <a:cubicBezTo>
                      <a:pt x="48" y="49"/>
                      <a:pt x="48" y="49"/>
                      <a:pt x="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Freeform 35">
                <a:extLst>
                  <a:ext uri="{FF2B5EF4-FFF2-40B4-BE49-F238E27FC236}">
                    <a16:creationId xmlns:a16="http://schemas.microsoft.com/office/drawing/2014/main" id="{5CFFE2C1-66C3-4923-A1BA-599792F3A4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08188" y="1823857"/>
                <a:ext cx="285770" cy="272068"/>
              </a:xfrm>
              <a:custGeom>
                <a:avLst/>
                <a:gdLst>
                  <a:gd name="T0" fmla="*/ 52 w 89"/>
                  <a:gd name="T1" fmla="*/ 3 h 85"/>
                  <a:gd name="T2" fmla="*/ 4 w 89"/>
                  <a:gd name="T3" fmla="*/ 36 h 85"/>
                  <a:gd name="T4" fmla="*/ 3 w 89"/>
                  <a:gd name="T5" fmla="*/ 45 h 85"/>
                  <a:gd name="T6" fmla="*/ 28 w 89"/>
                  <a:gd name="T7" fmla="*/ 82 h 85"/>
                  <a:gd name="T8" fmla="*/ 37 w 89"/>
                  <a:gd name="T9" fmla="*/ 83 h 85"/>
                  <a:gd name="T10" fmla="*/ 85 w 89"/>
                  <a:gd name="T11" fmla="*/ 50 h 85"/>
                  <a:gd name="T12" fmla="*/ 87 w 89"/>
                  <a:gd name="T13" fmla="*/ 41 h 85"/>
                  <a:gd name="T14" fmla="*/ 61 w 89"/>
                  <a:gd name="T15" fmla="*/ 4 h 85"/>
                  <a:gd name="T16" fmla="*/ 52 w 89"/>
                  <a:gd name="T17" fmla="*/ 3 h 85"/>
                  <a:gd name="T18" fmla="*/ 38 w 89"/>
                  <a:gd name="T19" fmla="*/ 48 h 85"/>
                  <a:gd name="T20" fmla="*/ 31 w 89"/>
                  <a:gd name="T21" fmla="*/ 71 h 85"/>
                  <a:gd name="T22" fmla="*/ 11 w 89"/>
                  <a:gd name="T23" fmla="*/ 42 h 85"/>
                  <a:gd name="T24" fmla="*/ 38 w 89"/>
                  <a:gd name="T25" fmla="*/ 48 h 85"/>
                  <a:gd name="T26" fmla="*/ 14 w 89"/>
                  <a:gd name="T27" fmla="*/ 40 h 85"/>
                  <a:gd name="T28" fmla="*/ 52 w 89"/>
                  <a:gd name="T29" fmla="*/ 13 h 85"/>
                  <a:gd name="T30" fmla="*/ 43 w 89"/>
                  <a:gd name="T31" fmla="*/ 41 h 85"/>
                  <a:gd name="T32" fmla="*/ 14 w 89"/>
                  <a:gd name="T33" fmla="*/ 40 h 85"/>
                  <a:gd name="T34" fmla="*/ 39 w 89"/>
                  <a:gd name="T35" fmla="*/ 48 h 85"/>
                  <a:gd name="T36" fmla="*/ 50 w 89"/>
                  <a:gd name="T37" fmla="*/ 50 h 85"/>
                  <a:gd name="T38" fmla="*/ 51 w 89"/>
                  <a:gd name="T39" fmla="*/ 40 h 85"/>
                  <a:gd name="T40" fmla="*/ 74 w 89"/>
                  <a:gd name="T41" fmla="*/ 47 h 85"/>
                  <a:gd name="T42" fmla="*/ 38 w 89"/>
                  <a:gd name="T43" fmla="*/ 72 h 85"/>
                  <a:gd name="T44" fmla="*/ 39 w 89"/>
                  <a:gd name="T45" fmla="*/ 48 h 85"/>
                  <a:gd name="T46" fmla="*/ 51 w 89"/>
                  <a:gd name="T47" fmla="*/ 39 h 85"/>
                  <a:gd name="T48" fmla="*/ 55 w 89"/>
                  <a:gd name="T49" fmla="*/ 11 h 85"/>
                  <a:gd name="T50" fmla="*/ 75 w 89"/>
                  <a:gd name="T51" fmla="*/ 40 h 85"/>
                  <a:gd name="T52" fmla="*/ 51 w 89"/>
                  <a:gd name="T53" fmla="*/ 3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9" h="85">
                    <a:moveTo>
                      <a:pt x="52" y="3"/>
                    </a:moveTo>
                    <a:cubicBezTo>
                      <a:pt x="4" y="36"/>
                      <a:pt x="4" y="36"/>
                      <a:pt x="4" y="36"/>
                    </a:cubicBezTo>
                    <a:cubicBezTo>
                      <a:pt x="1" y="38"/>
                      <a:pt x="0" y="42"/>
                      <a:pt x="3" y="45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30" y="85"/>
                      <a:pt x="34" y="85"/>
                      <a:pt x="37" y="83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8" y="48"/>
                      <a:pt x="89" y="44"/>
                      <a:pt x="87" y="41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9" y="1"/>
                      <a:pt x="55" y="0"/>
                      <a:pt x="52" y="3"/>
                    </a:cubicBezTo>
                    <a:close/>
                    <a:moveTo>
                      <a:pt x="38" y="48"/>
                    </a:moveTo>
                    <a:cubicBezTo>
                      <a:pt x="31" y="71"/>
                      <a:pt x="31" y="71"/>
                      <a:pt x="31" y="71"/>
                    </a:cubicBezTo>
                    <a:cubicBezTo>
                      <a:pt x="11" y="42"/>
                      <a:pt x="11" y="42"/>
                      <a:pt x="11" y="42"/>
                    </a:cubicBezTo>
                    <a:lnTo>
                      <a:pt x="38" y="48"/>
                    </a:lnTo>
                    <a:close/>
                    <a:moveTo>
                      <a:pt x="14" y="40"/>
                    </a:moveTo>
                    <a:cubicBezTo>
                      <a:pt x="52" y="13"/>
                      <a:pt x="52" y="13"/>
                      <a:pt x="52" y="13"/>
                    </a:cubicBezTo>
                    <a:cubicBezTo>
                      <a:pt x="43" y="41"/>
                      <a:pt x="43" y="41"/>
                      <a:pt x="43" y="41"/>
                    </a:cubicBezTo>
                    <a:lnTo>
                      <a:pt x="14" y="40"/>
                    </a:lnTo>
                    <a:close/>
                    <a:moveTo>
                      <a:pt x="39" y="48"/>
                    </a:moveTo>
                    <a:cubicBezTo>
                      <a:pt x="50" y="50"/>
                      <a:pt x="50" y="50"/>
                      <a:pt x="50" y="50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38" y="72"/>
                      <a:pt x="38" y="72"/>
                      <a:pt x="38" y="72"/>
                    </a:cubicBezTo>
                    <a:lnTo>
                      <a:pt x="39" y="48"/>
                    </a:lnTo>
                    <a:close/>
                    <a:moveTo>
                      <a:pt x="51" y="39"/>
                    </a:moveTo>
                    <a:cubicBezTo>
                      <a:pt x="55" y="11"/>
                      <a:pt x="55" y="11"/>
                      <a:pt x="55" y="11"/>
                    </a:cubicBezTo>
                    <a:cubicBezTo>
                      <a:pt x="75" y="40"/>
                      <a:pt x="75" y="40"/>
                      <a:pt x="75" y="40"/>
                    </a:cubicBezTo>
                    <a:lnTo>
                      <a:pt x="51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Freeform 36">
                <a:extLst>
                  <a:ext uri="{FF2B5EF4-FFF2-40B4-BE49-F238E27FC236}">
                    <a16:creationId xmlns:a16="http://schemas.microsoft.com/office/drawing/2014/main" id="{78004E8C-66EE-43D6-B90B-4C220D32B8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96621" y="1667271"/>
                <a:ext cx="217264" cy="221178"/>
              </a:xfrm>
              <a:custGeom>
                <a:avLst/>
                <a:gdLst>
                  <a:gd name="T0" fmla="*/ 34 w 68"/>
                  <a:gd name="T1" fmla="*/ 0 h 69"/>
                  <a:gd name="T2" fmla="*/ 0 w 68"/>
                  <a:gd name="T3" fmla="*/ 35 h 69"/>
                  <a:gd name="T4" fmla="*/ 34 w 68"/>
                  <a:gd name="T5" fmla="*/ 69 h 69"/>
                  <a:gd name="T6" fmla="*/ 68 w 68"/>
                  <a:gd name="T7" fmla="*/ 35 h 69"/>
                  <a:gd name="T8" fmla="*/ 34 w 68"/>
                  <a:gd name="T9" fmla="*/ 0 h 69"/>
                  <a:gd name="T10" fmla="*/ 34 w 68"/>
                  <a:gd name="T11" fmla="*/ 62 h 69"/>
                  <a:gd name="T12" fmla="*/ 7 w 68"/>
                  <a:gd name="T13" fmla="*/ 35 h 69"/>
                  <a:gd name="T14" fmla="*/ 34 w 68"/>
                  <a:gd name="T15" fmla="*/ 7 h 69"/>
                  <a:gd name="T16" fmla="*/ 62 w 68"/>
                  <a:gd name="T17" fmla="*/ 35 h 69"/>
                  <a:gd name="T18" fmla="*/ 34 w 68"/>
                  <a:gd name="T19" fmla="*/ 62 h 69"/>
                  <a:gd name="T20" fmla="*/ 22 w 68"/>
                  <a:gd name="T21" fmla="*/ 24 h 69"/>
                  <a:gd name="T22" fmla="*/ 36 w 68"/>
                  <a:gd name="T23" fmla="*/ 35 h 69"/>
                  <a:gd name="T24" fmla="*/ 22 w 68"/>
                  <a:gd name="T25" fmla="*/ 45 h 69"/>
                  <a:gd name="T26" fmla="*/ 22 w 68"/>
                  <a:gd name="T27" fmla="*/ 24 h 69"/>
                  <a:gd name="T28" fmla="*/ 39 w 68"/>
                  <a:gd name="T29" fmla="*/ 24 h 69"/>
                  <a:gd name="T30" fmla="*/ 54 w 68"/>
                  <a:gd name="T31" fmla="*/ 35 h 69"/>
                  <a:gd name="T32" fmla="*/ 39 w 68"/>
                  <a:gd name="T33" fmla="*/ 45 h 69"/>
                  <a:gd name="T34" fmla="*/ 39 w 68"/>
                  <a:gd name="T35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69">
                    <a:moveTo>
                      <a:pt x="34" y="0"/>
                    </a:moveTo>
                    <a:cubicBezTo>
                      <a:pt x="15" y="0"/>
                      <a:pt x="0" y="16"/>
                      <a:pt x="0" y="35"/>
                    </a:cubicBezTo>
                    <a:cubicBezTo>
                      <a:pt x="0" y="53"/>
                      <a:pt x="15" y="69"/>
                      <a:pt x="34" y="69"/>
                    </a:cubicBezTo>
                    <a:cubicBezTo>
                      <a:pt x="53" y="69"/>
                      <a:pt x="68" y="53"/>
                      <a:pt x="68" y="35"/>
                    </a:cubicBezTo>
                    <a:cubicBezTo>
                      <a:pt x="68" y="16"/>
                      <a:pt x="53" y="0"/>
                      <a:pt x="34" y="0"/>
                    </a:cubicBezTo>
                    <a:close/>
                    <a:moveTo>
                      <a:pt x="34" y="62"/>
                    </a:moveTo>
                    <a:cubicBezTo>
                      <a:pt x="19" y="62"/>
                      <a:pt x="7" y="50"/>
                      <a:pt x="7" y="35"/>
                    </a:cubicBezTo>
                    <a:cubicBezTo>
                      <a:pt x="7" y="19"/>
                      <a:pt x="19" y="7"/>
                      <a:pt x="34" y="7"/>
                    </a:cubicBezTo>
                    <a:cubicBezTo>
                      <a:pt x="50" y="7"/>
                      <a:pt x="62" y="19"/>
                      <a:pt x="62" y="35"/>
                    </a:cubicBezTo>
                    <a:cubicBezTo>
                      <a:pt x="62" y="50"/>
                      <a:pt x="50" y="62"/>
                      <a:pt x="34" y="62"/>
                    </a:cubicBezTo>
                    <a:close/>
                    <a:moveTo>
                      <a:pt x="22" y="24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22" y="45"/>
                      <a:pt x="22" y="45"/>
                      <a:pt x="22" y="45"/>
                    </a:cubicBezTo>
                    <a:lnTo>
                      <a:pt x="22" y="24"/>
                    </a:lnTo>
                    <a:close/>
                    <a:moveTo>
                      <a:pt x="39" y="24"/>
                    </a:moveTo>
                    <a:cubicBezTo>
                      <a:pt x="54" y="35"/>
                      <a:pt x="54" y="35"/>
                      <a:pt x="54" y="35"/>
                    </a:cubicBezTo>
                    <a:cubicBezTo>
                      <a:pt x="39" y="45"/>
                      <a:pt x="39" y="45"/>
                      <a:pt x="39" y="45"/>
                    </a:cubicBezTo>
                    <a:lnTo>
                      <a:pt x="3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38E065AD-7C70-471A-AEB0-FF550E5D12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96444" y="2135072"/>
                <a:ext cx="172245" cy="197690"/>
              </a:xfrm>
              <a:custGeom>
                <a:avLst/>
                <a:gdLst>
                  <a:gd name="T0" fmla="*/ 50 w 54"/>
                  <a:gd name="T1" fmla="*/ 12 h 62"/>
                  <a:gd name="T2" fmla="*/ 42 w 54"/>
                  <a:gd name="T3" fmla="*/ 5 h 62"/>
                  <a:gd name="T4" fmla="*/ 33 w 54"/>
                  <a:gd name="T5" fmla="*/ 0 h 62"/>
                  <a:gd name="T6" fmla="*/ 6 w 54"/>
                  <a:gd name="T7" fmla="*/ 0 h 62"/>
                  <a:gd name="T8" fmla="*/ 0 w 54"/>
                  <a:gd name="T9" fmla="*/ 6 h 62"/>
                  <a:gd name="T10" fmla="*/ 0 w 54"/>
                  <a:gd name="T11" fmla="*/ 56 h 62"/>
                  <a:gd name="T12" fmla="*/ 6 w 54"/>
                  <a:gd name="T13" fmla="*/ 62 h 62"/>
                  <a:gd name="T14" fmla="*/ 48 w 54"/>
                  <a:gd name="T15" fmla="*/ 62 h 62"/>
                  <a:gd name="T16" fmla="*/ 54 w 54"/>
                  <a:gd name="T17" fmla="*/ 56 h 62"/>
                  <a:gd name="T18" fmla="*/ 54 w 54"/>
                  <a:gd name="T19" fmla="*/ 21 h 62"/>
                  <a:gd name="T20" fmla="*/ 50 w 54"/>
                  <a:gd name="T21" fmla="*/ 12 h 62"/>
                  <a:gd name="T22" fmla="*/ 35 w 54"/>
                  <a:gd name="T23" fmla="*/ 9 h 62"/>
                  <a:gd name="T24" fmla="*/ 35 w 54"/>
                  <a:gd name="T25" fmla="*/ 9 h 62"/>
                  <a:gd name="T26" fmla="*/ 37 w 54"/>
                  <a:gd name="T27" fmla="*/ 10 h 62"/>
                  <a:gd name="T28" fmla="*/ 44 w 54"/>
                  <a:gd name="T29" fmla="*/ 17 h 62"/>
                  <a:gd name="T30" fmla="*/ 45 w 54"/>
                  <a:gd name="T31" fmla="*/ 19 h 62"/>
                  <a:gd name="T32" fmla="*/ 46 w 54"/>
                  <a:gd name="T33" fmla="*/ 20 h 62"/>
                  <a:gd name="T34" fmla="*/ 35 w 54"/>
                  <a:gd name="T35" fmla="*/ 20 h 62"/>
                  <a:gd name="T36" fmla="*/ 35 w 54"/>
                  <a:gd name="T37" fmla="*/ 9 h 62"/>
                  <a:gd name="T38" fmla="*/ 46 w 54"/>
                  <a:gd name="T39" fmla="*/ 54 h 62"/>
                  <a:gd name="T40" fmla="*/ 8 w 54"/>
                  <a:gd name="T41" fmla="*/ 54 h 62"/>
                  <a:gd name="T42" fmla="*/ 8 w 54"/>
                  <a:gd name="T43" fmla="*/ 8 h 62"/>
                  <a:gd name="T44" fmla="*/ 31 w 54"/>
                  <a:gd name="T45" fmla="*/ 8 h 62"/>
                  <a:gd name="T46" fmla="*/ 31 w 54"/>
                  <a:gd name="T47" fmla="*/ 23 h 62"/>
                  <a:gd name="T48" fmla="*/ 46 w 54"/>
                  <a:gd name="T49" fmla="*/ 23 h 62"/>
                  <a:gd name="T50" fmla="*/ 46 w 54"/>
                  <a:gd name="T51" fmla="*/ 5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62">
                    <a:moveTo>
                      <a:pt x="50" y="12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0" y="2"/>
                      <a:pt x="36" y="0"/>
                      <a:pt x="3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9"/>
                      <a:pt x="3" y="62"/>
                      <a:pt x="6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51" y="62"/>
                      <a:pt x="54" y="59"/>
                      <a:pt x="54" y="5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18"/>
                      <a:pt x="52" y="14"/>
                      <a:pt x="50" y="12"/>
                    </a:cubicBezTo>
                    <a:close/>
                    <a:moveTo>
                      <a:pt x="35" y="9"/>
                    </a:moveTo>
                    <a:cubicBezTo>
                      <a:pt x="35" y="9"/>
                      <a:pt x="35" y="9"/>
                      <a:pt x="35" y="9"/>
                    </a:cubicBezTo>
                    <a:cubicBezTo>
                      <a:pt x="36" y="9"/>
                      <a:pt x="37" y="10"/>
                      <a:pt x="37" y="10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8"/>
                      <a:pt x="45" y="19"/>
                    </a:cubicBezTo>
                    <a:cubicBezTo>
                      <a:pt x="46" y="19"/>
                      <a:pt x="46" y="19"/>
                      <a:pt x="46" y="20"/>
                    </a:cubicBezTo>
                    <a:cubicBezTo>
                      <a:pt x="35" y="20"/>
                      <a:pt x="35" y="20"/>
                      <a:pt x="35" y="20"/>
                    </a:cubicBezTo>
                    <a:lnTo>
                      <a:pt x="35" y="9"/>
                    </a:lnTo>
                    <a:close/>
                    <a:moveTo>
                      <a:pt x="46" y="54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46" y="23"/>
                      <a:pt x="46" y="23"/>
                      <a:pt x="46" y="23"/>
                    </a:cubicBezTo>
                    <a:lnTo>
                      <a:pt x="4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2DDD7CE9-7C28-4A89-BB8A-FF6F0430B2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82743" y="2730100"/>
                <a:ext cx="279899" cy="297514"/>
              </a:xfrm>
              <a:custGeom>
                <a:avLst/>
                <a:gdLst>
                  <a:gd name="T0" fmla="*/ 78 w 87"/>
                  <a:gd name="T1" fmla="*/ 0 h 93"/>
                  <a:gd name="T2" fmla="*/ 9 w 87"/>
                  <a:gd name="T3" fmla="*/ 0 h 93"/>
                  <a:gd name="T4" fmla="*/ 0 w 87"/>
                  <a:gd name="T5" fmla="*/ 9 h 93"/>
                  <a:gd name="T6" fmla="*/ 0 w 87"/>
                  <a:gd name="T7" fmla="*/ 84 h 93"/>
                  <a:gd name="T8" fmla="*/ 9 w 87"/>
                  <a:gd name="T9" fmla="*/ 93 h 93"/>
                  <a:gd name="T10" fmla="*/ 78 w 87"/>
                  <a:gd name="T11" fmla="*/ 93 h 93"/>
                  <a:gd name="T12" fmla="*/ 87 w 87"/>
                  <a:gd name="T13" fmla="*/ 84 h 93"/>
                  <a:gd name="T14" fmla="*/ 87 w 87"/>
                  <a:gd name="T15" fmla="*/ 9 h 93"/>
                  <a:gd name="T16" fmla="*/ 78 w 87"/>
                  <a:gd name="T17" fmla="*/ 0 h 93"/>
                  <a:gd name="T18" fmla="*/ 75 w 87"/>
                  <a:gd name="T19" fmla="*/ 81 h 93"/>
                  <a:gd name="T20" fmla="*/ 12 w 87"/>
                  <a:gd name="T21" fmla="*/ 81 h 93"/>
                  <a:gd name="T22" fmla="*/ 12 w 87"/>
                  <a:gd name="T23" fmla="*/ 12 h 93"/>
                  <a:gd name="T24" fmla="*/ 75 w 87"/>
                  <a:gd name="T25" fmla="*/ 12 h 93"/>
                  <a:gd name="T26" fmla="*/ 75 w 87"/>
                  <a:gd name="T27" fmla="*/ 81 h 93"/>
                  <a:gd name="T28" fmla="*/ 23 w 87"/>
                  <a:gd name="T29" fmla="*/ 41 h 93"/>
                  <a:gd name="T30" fmla="*/ 64 w 87"/>
                  <a:gd name="T31" fmla="*/ 41 h 93"/>
                  <a:gd name="T32" fmla="*/ 64 w 87"/>
                  <a:gd name="T33" fmla="*/ 46 h 93"/>
                  <a:gd name="T34" fmla="*/ 23 w 87"/>
                  <a:gd name="T35" fmla="*/ 46 h 93"/>
                  <a:gd name="T36" fmla="*/ 23 w 87"/>
                  <a:gd name="T37" fmla="*/ 41 h 93"/>
                  <a:gd name="T38" fmla="*/ 23 w 87"/>
                  <a:gd name="T39" fmla="*/ 52 h 93"/>
                  <a:gd name="T40" fmla="*/ 64 w 87"/>
                  <a:gd name="T41" fmla="*/ 52 h 93"/>
                  <a:gd name="T42" fmla="*/ 64 w 87"/>
                  <a:gd name="T43" fmla="*/ 58 h 93"/>
                  <a:gd name="T44" fmla="*/ 23 w 87"/>
                  <a:gd name="T45" fmla="*/ 58 h 93"/>
                  <a:gd name="T46" fmla="*/ 23 w 87"/>
                  <a:gd name="T47" fmla="*/ 52 h 93"/>
                  <a:gd name="T48" fmla="*/ 23 w 87"/>
                  <a:gd name="T49" fmla="*/ 64 h 93"/>
                  <a:gd name="T50" fmla="*/ 64 w 87"/>
                  <a:gd name="T51" fmla="*/ 64 h 93"/>
                  <a:gd name="T52" fmla="*/ 64 w 87"/>
                  <a:gd name="T53" fmla="*/ 69 h 93"/>
                  <a:gd name="T54" fmla="*/ 23 w 87"/>
                  <a:gd name="T55" fmla="*/ 69 h 93"/>
                  <a:gd name="T56" fmla="*/ 23 w 87"/>
                  <a:gd name="T57" fmla="*/ 64 h 93"/>
                  <a:gd name="T58" fmla="*/ 23 w 87"/>
                  <a:gd name="T59" fmla="*/ 29 h 93"/>
                  <a:gd name="T60" fmla="*/ 64 w 87"/>
                  <a:gd name="T61" fmla="*/ 29 h 93"/>
                  <a:gd name="T62" fmla="*/ 64 w 87"/>
                  <a:gd name="T63" fmla="*/ 35 h 93"/>
                  <a:gd name="T64" fmla="*/ 23 w 87"/>
                  <a:gd name="T65" fmla="*/ 35 h 93"/>
                  <a:gd name="T66" fmla="*/ 23 w 87"/>
                  <a:gd name="T67" fmla="*/ 2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7" h="93">
                    <a:moveTo>
                      <a:pt x="78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9"/>
                      <a:pt x="4" y="93"/>
                      <a:pt x="9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83" y="93"/>
                      <a:pt x="87" y="89"/>
                      <a:pt x="87" y="84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4"/>
                      <a:pt x="83" y="0"/>
                      <a:pt x="78" y="0"/>
                    </a:cubicBezTo>
                    <a:close/>
                    <a:moveTo>
                      <a:pt x="75" y="81"/>
                    </a:moveTo>
                    <a:cubicBezTo>
                      <a:pt x="12" y="81"/>
                      <a:pt x="12" y="81"/>
                      <a:pt x="12" y="8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81"/>
                    </a:lnTo>
                    <a:close/>
                    <a:moveTo>
                      <a:pt x="23" y="41"/>
                    </a:move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23" y="46"/>
                      <a:pt x="23" y="46"/>
                      <a:pt x="23" y="46"/>
                    </a:cubicBezTo>
                    <a:lnTo>
                      <a:pt x="23" y="41"/>
                    </a:lnTo>
                    <a:close/>
                    <a:moveTo>
                      <a:pt x="23" y="52"/>
                    </a:move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23" y="58"/>
                      <a:pt x="23" y="58"/>
                      <a:pt x="23" y="58"/>
                    </a:cubicBezTo>
                    <a:lnTo>
                      <a:pt x="23" y="52"/>
                    </a:lnTo>
                    <a:close/>
                    <a:moveTo>
                      <a:pt x="23" y="64"/>
                    </a:moveTo>
                    <a:cubicBezTo>
                      <a:pt x="64" y="64"/>
                      <a:pt x="64" y="64"/>
                      <a:pt x="64" y="64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64"/>
                    </a:lnTo>
                    <a:close/>
                    <a:moveTo>
                      <a:pt x="23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3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B3666922-6D63-4171-BC1E-B6854EFE6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1853" y="3084377"/>
                <a:ext cx="262282" cy="197690"/>
              </a:xfrm>
              <a:custGeom>
                <a:avLst/>
                <a:gdLst>
                  <a:gd name="T0" fmla="*/ 0 w 134"/>
                  <a:gd name="T1" fmla="*/ 0 h 101"/>
                  <a:gd name="T2" fmla="*/ 0 w 134"/>
                  <a:gd name="T3" fmla="*/ 101 h 101"/>
                  <a:gd name="T4" fmla="*/ 134 w 134"/>
                  <a:gd name="T5" fmla="*/ 101 h 101"/>
                  <a:gd name="T6" fmla="*/ 134 w 134"/>
                  <a:gd name="T7" fmla="*/ 0 h 101"/>
                  <a:gd name="T8" fmla="*/ 0 w 134"/>
                  <a:gd name="T9" fmla="*/ 0 h 101"/>
                  <a:gd name="T10" fmla="*/ 25 w 134"/>
                  <a:gd name="T11" fmla="*/ 93 h 101"/>
                  <a:gd name="T12" fmla="*/ 8 w 134"/>
                  <a:gd name="T13" fmla="*/ 93 h 101"/>
                  <a:gd name="T14" fmla="*/ 8 w 134"/>
                  <a:gd name="T15" fmla="*/ 77 h 101"/>
                  <a:gd name="T16" fmla="*/ 25 w 134"/>
                  <a:gd name="T17" fmla="*/ 77 h 101"/>
                  <a:gd name="T18" fmla="*/ 25 w 134"/>
                  <a:gd name="T19" fmla="*/ 93 h 101"/>
                  <a:gd name="T20" fmla="*/ 25 w 134"/>
                  <a:gd name="T21" fmla="*/ 59 h 101"/>
                  <a:gd name="T22" fmla="*/ 8 w 134"/>
                  <a:gd name="T23" fmla="*/ 59 h 101"/>
                  <a:gd name="T24" fmla="*/ 8 w 134"/>
                  <a:gd name="T25" fmla="*/ 43 h 101"/>
                  <a:gd name="T26" fmla="*/ 25 w 134"/>
                  <a:gd name="T27" fmla="*/ 43 h 101"/>
                  <a:gd name="T28" fmla="*/ 25 w 134"/>
                  <a:gd name="T29" fmla="*/ 59 h 101"/>
                  <a:gd name="T30" fmla="*/ 25 w 134"/>
                  <a:gd name="T31" fmla="*/ 26 h 101"/>
                  <a:gd name="T32" fmla="*/ 8 w 134"/>
                  <a:gd name="T33" fmla="*/ 26 h 101"/>
                  <a:gd name="T34" fmla="*/ 8 w 134"/>
                  <a:gd name="T35" fmla="*/ 8 h 101"/>
                  <a:gd name="T36" fmla="*/ 25 w 134"/>
                  <a:gd name="T37" fmla="*/ 8 h 101"/>
                  <a:gd name="T38" fmla="*/ 25 w 134"/>
                  <a:gd name="T39" fmla="*/ 26 h 101"/>
                  <a:gd name="T40" fmla="*/ 102 w 134"/>
                  <a:gd name="T41" fmla="*/ 93 h 101"/>
                  <a:gd name="T42" fmla="*/ 35 w 134"/>
                  <a:gd name="T43" fmla="*/ 93 h 101"/>
                  <a:gd name="T44" fmla="*/ 35 w 134"/>
                  <a:gd name="T45" fmla="*/ 8 h 101"/>
                  <a:gd name="T46" fmla="*/ 102 w 134"/>
                  <a:gd name="T47" fmla="*/ 8 h 101"/>
                  <a:gd name="T48" fmla="*/ 102 w 134"/>
                  <a:gd name="T49" fmla="*/ 93 h 101"/>
                  <a:gd name="T50" fmla="*/ 126 w 134"/>
                  <a:gd name="T51" fmla="*/ 93 h 101"/>
                  <a:gd name="T52" fmla="*/ 110 w 134"/>
                  <a:gd name="T53" fmla="*/ 93 h 101"/>
                  <a:gd name="T54" fmla="*/ 110 w 134"/>
                  <a:gd name="T55" fmla="*/ 77 h 101"/>
                  <a:gd name="T56" fmla="*/ 126 w 134"/>
                  <a:gd name="T57" fmla="*/ 77 h 101"/>
                  <a:gd name="T58" fmla="*/ 126 w 134"/>
                  <a:gd name="T59" fmla="*/ 93 h 101"/>
                  <a:gd name="T60" fmla="*/ 126 w 134"/>
                  <a:gd name="T61" fmla="*/ 59 h 101"/>
                  <a:gd name="T62" fmla="*/ 110 w 134"/>
                  <a:gd name="T63" fmla="*/ 59 h 101"/>
                  <a:gd name="T64" fmla="*/ 110 w 134"/>
                  <a:gd name="T65" fmla="*/ 43 h 101"/>
                  <a:gd name="T66" fmla="*/ 126 w 134"/>
                  <a:gd name="T67" fmla="*/ 43 h 101"/>
                  <a:gd name="T68" fmla="*/ 126 w 134"/>
                  <a:gd name="T69" fmla="*/ 59 h 101"/>
                  <a:gd name="T70" fmla="*/ 126 w 134"/>
                  <a:gd name="T71" fmla="*/ 26 h 101"/>
                  <a:gd name="T72" fmla="*/ 110 w 134"/>
                  <a:gd name="T73" fmla="*/ 26 h 101"/>
                  <a:gd name="T74" fmla="*/ 110 w 134"/>
                  <a:gd name="T75" fmla="*/ 8 h 101"/>
                  <a:gd name="T76" fmla="*/ 126 w 134"/>
                  <a:gd name="T77" fmla="*/ 8 h 101"/>
                  <a:gd name="T78" fmla="*/ 126 w 134"/>
                  <a:gd name="T79" fmla="*/ 26 h 101"/>
                  <a:gd name="T80" fmla="*/ 51 w 134"/>
                  <a:gd name="T81" fmla="*/ 26 h 101"/>
                  <a:gd name="T82" fmla="*/ 51 w 134"/>
                  <a:gd name="T83" fmla="*/ 77 h 101"/>
                  <a:gd name="T84" fmla="*/ 84 w 134"/>
                  <a:gd name="T85" fmla="*/ 51 h 101"/>
                  <a:gd name="T86" fmla="*/ 51 w 134"/>
                  <a:gd name="T87" fmla="*/ 2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101">
                    <a:moveTo>
                      <a:pt x="0" y="0"/>
                    </a:moveTo>
                    <a:lnTo>
                      <a:pt x="0" y="101"/>
                    </a:lnTo>
                    <a:lnTo>
                      <a:pt x="134" y="101"/>
                    </a:lnTo>
                    <a:lnTo>
                      <a:pt x="134" y="0"/>
                    </a:lnTo>
                    <a:lnTo>
                      <a:pt x="0" y="0"/>
                    </a:lnTo>
                    <a:close/>
                    <a:moveTo>
                      <a:pt x="25" y="93"/>
                    </a:moveTo>
                    <a:lnTo>
                      <a:pt x="8" y="93"/>
                    </a:lnTo>
                    <a:lnTo>
                      <a:pt x="8" y="77"/>
                    </a:lnTo>
                    <a:lnTo>
                      <a:pt x="25" y="77"/>
                    </a:lnTo>
                    <a:lnTo>
                      <a:pt x="25" y="93"/>
                    </a:lnTo>
                    <a:close/>
                    <a:moveTo>
                      <a:pt x="25" y="59"/>
                    </a:moveTo>
                    <a:lnTo>
                      <a:pt x="8" y="59"/>
                    </a:lnTo>
                    <a:lnTo>
                      <a:pt x="8" y="43"/>
                    </a:lnTo>
                    <a:lnTo>
                      <a:pt x="25" y="43"/>
                    </a:lnTo>
                    <a:lnTo>
                      <a:pt x="25" y="59"/>
                    </a:lnTo>
                    <a:close/>
                    <a:moveTo>
                      <a:pt x="25" y="26"/>
                    </a:moveTo>
                    <a:lnTo>
                      <a:pt x="8" y="26"/>
                    </a:lnTo>
                    <a:lnTo>
                      <a:pt x="8" y="8"/>
                    </a:lnTo>
                    <a:lnTo>
                      <a:pt x="25" y="8"/>
                    </a:lnTo>
                    <a:lnTo>
                      <a:pt x="25" y="26"/>
                    </a:lnTo>
                    <a:close/>
                    <a:moveTo>
                      <a:pt x="102" y="93"/>
                    </a:moveTo>
                    <a:lnTo>
                      <a:pt x="35" y="93"/>
                    </a:lnTo>
                    <a:lnTo>
                      <a:pt x="35" y="8"/>
                    </a:lnTo>
                    <a:lnTo>
                      <a:pt x="102" y="8"/>
                    </a:lnTo>
                    <a:lnTo>
                      <a:pt x="102" y="93"/>
                    </a:lnTo>
                    <a:close/>
                    <a:moveTo>
                      <a:pt x="126" y="93"/>
                    </a:moveTo>
                    <a:lnTo>
                      <a:pt x="110" y="93"/>
                    </a:lnTo>
                    <a:lnTo>
                      <a:pt x="110" y="77"/>
                    </a:lnTo>
                    <a:lnTo>
                      <a:pt x="126" y="77"/>
                    </a:lnTo>
                    <a:lnTo>
                      <a:pt x="126" y="93"/>
                    </a:lnTo>
                    <a:close/>
                    <a:moveTo>
                      <a:pt x="126" y="59"/>
                    </a:moveTo>
                    <a:lnTo>
                      <a:pt x="110" y="59"/>
                    </a:lnTo>
                    <a:lnTo>
                      <a:pt x="110" y="43"/>
                    </a:lnTo>
                    <a:lnTo>
                      <a:pt x="126" y="43"/>
                    </a:lnTo>
                    <a:lnTo>
                      <a:pt x="126" y="59"/>
                    </a:lnTo>
                    <a:close/>
                    <a:moveTo>
                      <a:pt x="126" y="26"/>
                    </a:moveTo>
                    <a:lnTo>
                      <a:pt x="110" y="26"/>
                    </a:lnTo>
                    <a:lnTo>
                      <a:pt x="110" y="8"/>
                    </a:lnTo>
                    <a:lnTo>
                      <a:pt x="126" y="8"/>
                    </a:lnTo>
                    <a:lnTo>
                      <a:pt x="126" y="26"/>
                    </a:lnTo>
                    <a:close/>
                    <a:moveTo>
                      <a:pt x="51" y="26"/>
                    </a:moveTo>
                    <a:lnTo>
                      <a:pt x="51" y="77"/>
                    </a:lnTo>
                    <a:lnTo>
                      <a:pt x="84" y="51"/>
                    </a:lnTo>
                    <a:lnTo>
                      <a:pt x="5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Freeform 40">
                <a:extLst>
                  <a:ext uri="{FF2B5EF4-FFF2-40B4-BE49-F238E27FC236}">
                    <a16:creationId xmlns:a16="http://schemas.microsoft.com/office/drawing/2014/main" id="{A418AE4C-1461-42C2-9ACF-E2ABF5E1DD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3281" y="3027613"/>
                <a:ext cx="156586" cy="146799"/>
              </a:xfrm>
              <a:custGeom>
                <a:avLst/>
                <a:gdLst>
                  <a:gd name="T0" fmla="*/ 80 w 80"/>
                  <a:gd name="T1" fmla="*/ 29 h 75"/>
                  <a:gd name="T2" fmla="*/ 52 w 80"/>
                  <a:gd name="T3" fmla="*/ 24 h 75"/>
                  <a:gd name="T4" fmla="*/ 41 w 80"/>
                  <a:gd name="T5" fmla="*/ 0 h 75"/>
                  <a:gd name="T6" fmla="*/ 28 w 80"/>
                  <a:gd name="T7" fmla="*/ 24 h 75"/>
                  <a:gd name="T8" fmla="*/ 0 w 80"/>
                  <a:gd name="T9" fmla="*/ 29 h 75"/>
                  <a:gd name="T10" fmla="*/ 19 w 80"/>
                  <a:gd name="T11" fmla="*/ 49 h 75"/>
                  <a:gd name="T12" fmla="*/ 15 w 80"/>
                  <a:gd name="T13" fmla="*/ 75 h 75"/>
                  <a:gd name="T14" fmla="*/ 41 w 80"/>
                  <a:gd name="T15" fmla="*/ 62 h 75"/>
                  <a:gd name="T16" fmla="*/ 65 w 80"/>
                  <a:gd name="T17" fmla="*/ 75 h 75"/>
                  <a:gd name="T18" fmla="*/ 60 w 80"/>
                  <a:gd name="T19" fmla="*/ 49 h 75"/>
                  <a:gd name="T20" fmla="*/ 80 w 80"/>
                  <a:gd name="T21" fmla="*/ 29 h 75"/>
                  <a:gd name="T22" fmla="*/ 41 w 80"/>
                  <a:gd name="T23" fmla="*/ 57 h 75"/>
                  <a:gd name="T24" fmla="*/ 23 w 80"/>
                  <a:gd name="T25" fmla="*/ 65 h 75"/>
                  <a:gd name="T26" fmla="*/ 26 w 80"/>
                  <a:gd name="T27" fmla="*/ 45 h 75"/>
                  <a:gd name="T28" fmla="*/ 11 w 80"/>
                  <a:gd name="T29" fmla="*/ 32 h 75"/>
                  <a:gd name="T30" fmla="*/ 31 w 80"/>
                  <a:gd name="T31" fmla="*/ 29 h 75"/>
                  <a:gd name="T32" fmla="*/ 41 w 80"/>
                  <a:gd name="T33" fmla="*/ 11 h 75"/>
                  <a:gd name="T34" fmla="*/ 49 w 80"/>
                  <a:gd name="T35" fmla="*/ 29 h 75"/>
                  <a:gd name="T36" fmla="*/ 68 w 80"/>
                  <a:gd name="T37" fmla="*/ 32 h 75"/>
                  <a:gd name="T38" fmla="*/ 54 w 80"/>
                  <a:gd name="T39" fmla="*/ 45 h 75"/>
                  <a:gd name="T40" fmla="*/ 57 w 80"/>
                  <a:gd name="T41" fmla="*/ 65 h 75"/>
                  <a:gd name="T42" fmla="*/ 41 w 80"/>
                  <a:gd name="T43" fmla="*/ 5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0" h="75">
                    <a:moveTo>
                      <a:pt x="80" y="29"/>
                    </a:moveTo>
                    <a:lnTo>
                      <a:pt x="52" y="24"/>
                    </a:lnTo>
                    <a:lnTo>
                      <a:pt x="41" y="0"/>
                    </a:lnTo>
                    <a:lnTo>
                      <a:pt x="28" y="24"/>
                    </a:lnTo>
                    <a:lnTo>
                      <a:pt x="0" y="29"/>
                    </a:lnTo>
                    <a:lnTo>
                      <a:pt x="19" y="49"/>
                    </a:lnTo>
                    <a:lnTo>
                      <a:pt x="15" y="75"/>
                    </a:lnTo>
                    <a:lnTo>
                      <a:pt x="41" y="62"/>
                    </a:lnTo>
                    <a:lnTo>
                      <a:pt x="65" y="75"/>
                    </a:lnTo>
                    <a:lnTo>
                      <a:pt x="60" y="49"/>
                    </a:lnTo>
                    <a:lnTo>
                      <a:pt x="80" y="29"/>
                    </a:lnTo>
                    <a:close/>
                    <a:moveTo>
                      <a:pt x="41" y="57"/>
                    </a:moveTo>
                    <a:lnTo>
                      <a:pt x="23" y="65"/>
                    </a:lnTo>
                    <a:lnTo>
                      <a:pt x="26" y="45"/>
                    </a:lnTo>
                    <a:lnTo>
                      <a:pt x="11" y="32"/>
                    </a:lnTo>
                    <a:lnTo>
                      <a:pt x="31" y="29"/>
                    </a:lnTo>
                    <a:lnTo>
                      <a:pt x="41" y="11"/>
                    </a:lnTo>
                    <a:lnTo>
                      <a:pt x="49" y="29"/>
                    </a:lnTo>
                    <a:lnTo>
                      <a:pt x="68" y="32"/>
                    </a:lnTo>
                    <a:lnTo>
                      <a:pt x="54" y="45"/>
                    </a:lnTo>
                    <a:lnTo>
                      <a:pt x="57" y="65"/>
                    </a:lnTo>
                    <a:lnTo>
                      <a:pt x="4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Freeform 41">
                <a:extLst>
                  <a:ext uri="{FF2B5EF4-FFF2-40B4-BE49-F238E27FC236}">
                    <a16:creationId xmlns:a16="http://schemas.microsoft.com/office/drawing/2014/main" id="{2199070B-5383-4609-9858-E236FF175D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8503" y="1526343"/>
                <a:ext cx="191818" cy="207477"/>
              </a:xfrm>
              <a:custGeom>
                <a:avLst/>
                <a:gdLst>
                  <a:gd name="T0" fmla="*/ 48 w 60"/>
                  <a:gd name="T1" fmla="*/ 11 h 65"/>
                  <a:gd name="T2" fmla="*/ 60 w 60"/>
                  <a:gd name="T3" fmla="*/ 6 h 65"/>
                  <a:gd name="T4" fmla="*/ 60 w 60"/>
                  <a:gd name="T5" fmla="*/ 44 h 65"/>
                  <a:gd name="T6" fmla="*/ 48 w 60"/>
                  <a:gd name="T7" fmla="*/ 48 h 65"/>
                  <a:gd name="T8" fmla="*/ 36 w 60"/>
                  <a:gd name="T9" fmla="*/ 45 h 65"/>
                  <a:gd name="T10" fmla="*/ 24 w 60"/>
                  <a:gd name="T11" fmla="*/ 41 h 65"/>
                  <a:gd name="T12" fmla="*/ 12 w 60"/>
                  <a:gd name="T13" fmla="*/ 46 h 65"/>
                  <a:gd name="T14" fmla="*/ 12 w 60"/>
                  <a:gd name="T15" fmla="*/ 8 h 65"/>
                  <a:gd name="T16" fmla="*/ 24 w 60"/>
                  <a:gd name="T17" fmla="*/ 4 h 65"/>
                  <a:gd name="T18" fmla="*/ 36 w 60"/>
                  <a:gd name="T19" fmla="*/ 7 h 65"/>
                  <a:gd name="T20" fmla="*/ 48 w 60"/>
                  <a:gd name="T21" fmla="*/ 11 h 65"/>
                  <a:gd name="T22" fmla="*/ 4 w 60"/>
                  <a:gd name="T23" fmla="*/ 0 h 65"/>
                  <a:gd name="T24" fmla="*/ 8 w 60"/>
                  <a:gd name="T25" fmla="*/ 4 h 65"/>
                  <a:gd name="T26" fmla="*/ 8 w 60"/>
                  <a:gd name="T27" fmla="*/ 65 h 65"/>
                  <a:gd name="T28" fmla="*/ 0 w 60"/>
                  <a:gd name="T29" fmla="*/ 65 h 65"/>
                  <a:gd name="T30" fmla="*/ 0 w 60"/>
                  <a:gd name="T31" fmla="*/ 4 h 65"/>
                  <a:gd name="T32" fmla="*/ 4 w 60"/>
                  <a:gd name="T3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5">
                    <a:moveTo>
                      <a:pt x="48" y="11"/>
                    </a:moveTo>
                    <a:cubicBezTo>
                      <a:pt x="53" y="11"/>
                      <a:pt x="58" y="8"/>
                      <a:pt x="60" y="6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58" y="46"/>
                      <a:pt x="53" y="48"/>
                      <a:pt x="48" y="48"/>
                    </a:cubicBezTo>
                    <a:cubicBezTo>
                      <a:pt x="43" y="48"/>
                      <a:pt x="39" y="47"/>
                      <a:pt x="36" y="45"/>
                    </a:cubicBezTo>
                    <a:cubicBezTo>
                      <a:pt x="33" y="43"/>
                      <a:pt x="29" y="41"/>
                      <a:pt x="24" y="41"/>
                    </a:cubicBezTo>
                    <a:cubicBezTo>
                      <a:pt x="19" y="41"/>
                      <a:pt x="15" y="44"/>
                      <a:pt x="12" y="4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5" y="6"/>
                      <a:pt x="19" y="4"/>
                      <a:pt x="24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39" y="9"/>
                      <a:pt x="43" y="11"/>
                      <a:pt x="48" y="11"/>
                    </a:cubicBezTo>
                    <a:close/>
                    <a:moveTo>
                      <a:pt x="4" y="0"/>
                    </a:moveTo>
                    <a:cubicBezTo>
                      <a:pt x="6" y="0"/>
                      <a:pt x="8" y="1"/>
                      <a:pt x="8" y="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289BE170-8997-4448-AE55-92B302CCAD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5795" y="1424562"/>
                <a:ext cx="203562" cy="207477"/>
              </a:xfrm>
              <a:custGeom>
                <a:avLst/>
                <a:gdLst>
                  <a:gd name="T0" fmla="*/ 54 w 64"/>
                  <a:gd name="T1" fmla="*/ 0 h 65"/>
                  <a:gd name="T2" fmla="*/ 44 w 64"/>
                  <a:gd name="T3" fmla="*/ 11 h 65"/>
                  <a:gd name="T4" fmla="*/ 44 w 64"/>
                  <a:gd name="T5" fmla="*/ 41 h 65"/>
                  <a:gd name="T6" fmla="*/ 52 w 64"/>
                  <a:gd name="T7" fmla="*/ 41 h 65"/>
                  <a:gd name="T8" fmla="*/ 52 w 64"/>
                  <a:gd name="T9" fmla="*/ 65 h 65"/>
                  <a:gd name="T10" fmla="*/ 64 w 64"/>
                  <a:gd name="T11" fmla="*/ 65 h 65"/>
                  <a:gd name="T12" fmla="*/ 64 w 64"/>
                  <a:gd name="T13" fmla="*/ 11 h 65"/>
                  <a:gd name="T14" fmla="*/ 54 w 64"/>
                  <a:gd name="T15" fmla="*/ 0 h 65"/>
                  <a:gd name="T16" fmla="*/ 26 w 64"/>
                  <a:gd name="T17" fmla="*/ 0 h 65"/>
                  <a:gd name="T18" fmla="*/ 24 w 64"/>
                  <a:gd name="T19" fmla="*/ 2 h 65"/>
                  <a:gd name="T20" fmla="*/ 24 w 64"/>
                  <a:gd name="T21" fmla="*/ 17 h 65"/>
                  <a:gd name="T22" fmla="*/ 22 w 64"/>
                  <a:gd name="T23" fmla="*/ 18 h 65"/>
                  <a:gd name="T24" fmla="*/ 20 w 64"/>
                  <a:gd name="T25" fmla="*/ 17 h 65"/>
                  <a:gd name="T26" fmla="*/ 20 w 64"/>
                  <a:gd name="T27" fmla="*/ 2 h 65"/>
                  <a:gd name="T28" fmla="*/ 18 w 64"/>
                  <a:gd name="T29" fmla="*/ 0 h 65"/>
                  <a:gd name="T30" fmla="*/ 16 w 64"/>
                  <a:gd name="T31" fmla="*/ 2 h 65"/>
                  <a:gd name="T32" fmla="*/ 16 w 64"/>
                  <a:gd name="T33" fmla="*/ 17 h 65"/>
                  <a:gd name="T34" fmla="*/ 14 w 64"/>
                  <a:gd name="T35" fmla="*/ 18 h 65"/>
                  <a:gd name="T36" fmla="*/ 12 w 64"/>
                  <a:gd name="T37" fmla="*/ 17 h 65"/>
                  <a:gd name="T38" fmla="*/ 12 w 64"/>
                  <a:gd name="T39" fmla="*/ 2 h 65"/>
                  <a:gd name="T40" fmla="*/ 10 w 64"/>
                  <a:gd name="T41" fmla="*/ 0 h 65"/>
                  <a:gd name="T42" fmla="*/ 8 w 64"/>
                  <a:gd name="T43" fmla="*/ 2 h 65"/>
                  <a:gd name="T44" fmla="*/ 8 w 64"/>
                  <a:gd name="T45" fmla="*/ 17 h 65"/>
                  <a:gd name="T46" fmla="*/ 6 w 64"/>
                  <a:gd name="T47" fmla="*/ 18 h 65"/>
                  <a:gd name="T48" fmla="*/ 4 w 64"/>
                  <a:gd name="T49" fmla="*/ 17 h 65"/>
                  <a:gd name="T50" fmla="*/ 4 w 64"/>
                  <a:gd name="T51" fmla="*/ 2 h 65"/>
                  <a:gd name="T52" fmla="*/ 2 w 64"/>
                  <a:gd name="T53" fmla="*/ 0 h 65"/>
                  <a:gd name="T54" fmla="*/ 0 w 64"/>
                  <a:gd name="T55" fmla="*/ 2 h 65"/>
                  <a:gd name="T56" fmla="*/ 0 w 64"/>
                  <a:gd name="T57" fmla="*/ 17 h 65"/>
                  <a:gd name="T58" fmla="*/ 0 w 64"/>
                  <a:gd name="T59" fmla="*/ 21 h 65"/>
                  <a:gd name="T60" fmla="*/ 3 w 64"/>
                  <a:gd name="T61" fmla="*/ 25 h 65"/>
                  <a:gd name="T62" fmla="*/ 8 w 64"/>
                  <a:gd name="T63" fmla="*/ 33 h 65"/>
                  <a:gd name="T64" fmla="*/ 8 w 64"/>
                  <a:gd name="T65" fmla="*/ 65 h 65"/>
                  <a:gd name="T66" fmla="*/ 20 w 64"/>
                  <a:gd name="T67" fmla="*/ 65 h 65"/>
                  <a:gd name="T68" fmla="*/ 20 w 64"/>
                  <a:gd name="T69" fmla="*/ 33 h 65"/>
                  <a:gd name="T70" fmla="*/ 25 w 64"/>
                  <a:gd name="T71" fmla="*/ 25 h 65"/>
                  <a:gd name="T72" fmla="*/ 28 w 64"/>
                  <a:gd name="T73" fmla="*/ 21 h 65"/>
                  <a:gd name="T74" fmla="*/ 28 w 64"/>
                  <a:gd name="T75" fmla="*/ 17 h 65"/>
                  <a:gd name="T76" fmla="*/ 28 w 64"/>
                  <a:gd name="T77" fmla="*/ 2 h 65"/>
                  <a:gd name="T78" fmla="*/ 26 w 64"/>
                  <a:gd name="T7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5">
                    <a:moveTo>
                      <a:pt x="54" y="0"/>
                    </a:moveTo>
                    <a:cubicBezTo>
                      <a:pt x="49" y="0"/>
                      <a:pt x="44" y="5"/>
                      <a:pt x="44" y="1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60" y="0"/>
                      <a:pt x="54" y="0"/>
                    </a:cubicBezTo>
                    <a:close/>
                    <a:moveTo>
                      <a:pt x="26" y="0"/>
                    </a:moveTo>
                    <a:cubicBezTo>
                      <a:pt x="25" y="0"/>
                      <a:pt x="24" y="1"/>
                      <a:pt x="24" y="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3" y="18"/>
                      <a:pt x="22" y="18"/>
                    </a:cubicBezTo>
                    <a:cubicBezTo>
                      <a:pt x="21" y="18"/>
                      <a:pt x="20" y="17"/>
                      <a:pt x="20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19" y="0"/>
                      <a:pt x="18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8"/>
                      <a:pt x="14" y="18"/>
                    </a:cubicBezTo>
                    <a:cubicBezTo>
                      <a:pt x="13" y="18"/>
                      <a:pt x="12" y="17"/>
                      <a:pt x="12" y="17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7" y="18"/>
                      <a:pt x="6" y="18"/>
                    </a:cubicBezTo>
                    <a:cubicBezTo>
                      <a:pt x="5" y="18"/>
                      <a:pt x="4" y="17"/>
                      <a:pt x="4" y="1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1" y="23"/>
                      <a:pt x="3" y="25"/>
                    </a:cubicBezTo>
                    <a:cubicBezTo>
                      <a:pt x="5" y="26"/>
                      <a:pt x="8" y="28"/>
                      <a:pt x="8" y="33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28"/>
                      <a:pt x="22" y="26"/>
                      <a:pt x="25" y="25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Freeform 43">
                <a:extLst>
                  <a:ext uri="{FF2B5EF4-FFF2-40B4-BE49-F238E27FC236}">
                    <a16:creationId xmlns:a16="http://schemas.microsoft.com/office/drawing/2014/main" id="{A54203DC-4AA2-4F37-BCE5-7F73D3A0F7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77048" y="3327085"/>
                <a:ext cx="236837" cy="266197"/>
              </a:xfrm>
              <a:custGeom>
                <a:avLst/>
                <a:gdLst>
                  <a:gd name="T0" fmla="*/ 58 w 74"/>
                  <a:gd name="T1" fmla="*/ 25 h 83"/>
                  <a:gd name="T2" fmla="*/ 63 w 74"/>
                  <a:gd name="T3" fmla="*/ 22 h 83"/>
                  <a:gd name="T4" fmla="*/ 68 w 74"/>
                  <a:gd name="T5" fmla="*/ 12 h 83"/>
                  <a:gd name="T6" fmla="*/ 65 w 74"/>
                  <a:gd name="T7" fmla="*/ 3 h 83"/>
                  <a:gd name="T8" fmla="*/ 58 w 74"/>
                  <a:gd name="T9" fmla="*/ 0 h 83"/>
                  <a:gd name="T10" fmla="*/ 46 w 74"/>
                  <a:gd name="T11" fmla="*/ 6 h 83"/>
                  <a:gd name="T12" fmla="*/ 36 w 74"/>
                  <a:gd name="T13" fmla="*/ 24 h 83"/>
                  <a:gd name="T14" fmla="*/ 27 w 74"/>
                  <a:gd name="T15" fmla="*/ 6 h 83"/>
                  <a:gd name="T16" fmla="*/ 18 w 74"/>
                  <a:gd name="T17" fmla="*/ 2 h 83"/>
                  <a:gd name="T18" fmla="*/ 11 w 74"/>
                  <a:gd name="T19" fmla="*/ 5 h 83"/>
                  <a:gd name="T20" fmla="*/ 12 w 74"/>
                  <a:gd name="T21" fmla="*/ 21 h 83"/>
                  <a:gd name="T22" fmla="*/ 18 w 74"/>
                  <a:gd name="T23" fmla="*/ 25 h 83"/>
                  <a:gd name="T24" fmla="*/ 0 w 74"/>
                  <a:gd name="T25" fmla="*/ 25 h 83"/>
                  <a:gd name="T26" fmla="*/ 0 w 74"/>
                  <a:gd name="T27" fmla="*/ 47 h 83"/>
                  <a:gd name="T28" fmla="*/ 6 w 74"/>
                  <a:gd name="T29" fmla="*/ 47 h 83"/>
                  <a:gd name="T30" fmla="*/ 6 w 74"/>
                  <a:gd name="T31" fmla="*/ 83 h 83"/>
                  <a:gd name="T32" fmla="*/ 69 w 74"/>
                  <a:gd name="T33" fmla="*/ 83 h 83"/>
                  <a:gd name="T34" fmla="*/ 69 w 74"/>
                  <a:gd name="T35" fmla="*/ 47 h 83"/>
                  <a:gd name="T36" fmla="*/ 74 w 74"/>
                  <a:gd name="T37" fmla="*/ 47 h 83"/>
                  <a:gd name="T38" fmla="*/ 74 w 74"/>
                  <a:gd name="T39" fmla="*/ 25 h 83"/>
                  <a:gd name="T40" fmla="*/ 58 w 74"/>
                  <a:gd name="T41" fmla="*/ 25 h 83"/>
                  <a:gd name="T42" fmla="*/ 50 w 74"/>
                  <a:gd name="T43" fmla="*/ 10 h 83"/>
                  <a:gd name="T44" fmla="*/ 58 w 74"/>
                  <a:gd name="T45" fmla="*/ 6 h 83"/>
                  <a:gd name="T46" fmla="*/ 61 w 74"/>
                  <a:gd name="T47" fmla="*/ 7 h 83"/>
                  <a:gd name="T48" fmla="*/ 59 w 74"/>
                  <a:gd name="T49" fmla="*/ 18 h 83"/>
                  <a:gd name="T50" fmla="*/ 46 w 74"/>
                  <a:gd name="T51" fmla="*/ 25 h 83"/>
                  <a:gd name="T52" fmla="*/ 42 w 74"/>
                  <a:gd name="T53" fmla="*/ 25 h 83"/>
                  <a:gd name="T54" fmla="*/ 50 w 74"/>
                  <a:gd name="T55" fmla="*/ 10 h 83"/>
                  <a:gd name="T56" fmla="*/ 14 w 74"/>
                  <a:gd name="T57" fmla="*/ 12 h 83"/>
                  <a:gd name="T58" fmla="*/ 15 w 74"/>
                  <a:gd name="T59" fmla="*/ 9 h 83"/>
                  <a:gd name="T60" fmla="*/ 18 w 74"/>
                  <a:gd name="T61" fmla="*/ 8 h 83"/>
                  <a:gd name="T62" fmla="*/ 18 w 74"/>
                  <a:gd name="T63" fmla="*/ 8 h 83"/>
                  <a:gd name="T64" fmla="*/ 23 w 74"/>
                  <a:gd name="T65" fmla="*/ 10 h 83"/>
                  <a:gd name="T66" fmla="*/ 30 w 74"/>
                  <a:gd name="T67" fmla="*/ 23 h 83"/>
                  <a:gd name="T68" fmla="*/ 30 w 74"/>
                  <a:gd name="T69" fmla="*/ 24 h 83"/>
                  <a:gd name="T70" fmla="*/ 29 w 74"/>
                  <a:gd name="T71" fmla="*/ 24 h 83"/>
                  <a:gd name="T72" fmla="*/ 17 w 74"/>
                  <a:gd name="T73" fmla="*/ 17 h 83"/>
                  <a:gd name="T74" fmla="*/ 14 w 74"/>
                  <a:gd name="T75" fmla="*/ 12 h 83"/>
                  <a:gd name="T76" fmla="*/ 32 w 74"/>
                  <a:gd name="T77" fmla="*/ 78 h 83"/>
                  <a:gd name="T78" fmla="*/ 11 w 74"/>
                  <a:gd name="T79" fmla="*/ 78 h 83"/>
                  <a:gd name="T80" fmla="*/ 11 w 74"/>
                  <a:gd name="T81" fmla="*/ 44 h 83"/>
                  <a:gd name="T82" fmla="*/ 32 w 74"/>
                  <a:gd name="T83" fmla="*/ 44 h 83"/>
                  <a:gd name="T84" fmla="*/ 32 w 74"/>
                  <a:gd name="T85" fmla="*/ 78 h 83"/>
                  <a:gd name="T86" fmla="*/ 32 w 74"/>
                  <a:gd name="T87" fmla="*/ 41 h 83"/>
                  <a:gd name="T88" fmla="*/ 6 w 74"/>
                  <a:gd name="T89" fmla="*/ 41 h 83"/>
                  <a:gd name="T90" fmla="*/ 6 w 74"/>
                  <a:gd name="T91" fmla="*/ 31 h 83"/>
                  <a:gd name="T92" fmla="*/ 32 w 74"/>
                  <a:gd name="T93" fmla="*/ 31 h 83"/>
                  <a:gd name="T94" fmla="*/ 32 w 74"/>
                  <a:gd name="T95" fmla="*/ 41 h 83"/>
                  <a:gd name="T96" fmla="*/ 63 w 74"/>
                  <a:gd name="T97" fmla="*/ 78 h 83"/>
                  <a:gd name="T98" fmla="*/ 42 w 74"/>
                  <a:gd name="T99" fmla="*/ 78 h 83"/>
                  <a:gd name="T100" fmla="*/ 42 w 74"/>
                  <a:gd name="T101" fmla="*/ 44 h 83"/>
                  <a:gd name="T102" fmla="*/ 63 w 74"/>
                  <a:gd name="T103" fmla="*/ 44 h 83"/>
                  <a:gd name="T104" fmla="*/ 63 w 74"/>
                  <a:gd name="T105" fmla="*/ 78 h 83"/>
                  <a:gd name="T106" fmla="*/ 69 w 74"/>
                  <a:gd name="T107" fmla="*/ 41 h 83"/>
                  <a:gd name="T108" fmla="*/ 42 w 74"/>
                  <a:gd name="T109" fmla="*/ 41 h 83"/>
                  <a:gd name="T110" fmla="*/ 42 w 74"/>
                  <a:gd name="T111" fmla="*/ 31 h 83"/>
                  <a:gd name="T112" fmla="*/ 69 w 74"/>
                  <a:gd name="T113" fmla="*/ 31 h 83"/>
                  <a:gd name="T114" fmla="*/ 69 w 74"/>
                  <a:gd name="T115" fmla="*/ 4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" h="83">
                    <a:moveTo>
                      <a:pt x="58" y="25"/>
                    </a:moveTo>
                    <a:cubicBezTo>
                      <a:pt x="60" y="24"/>
                      <a:pt x="61" y="23"/>
                      <a:pt x="63" y="22"/>
                    </a:cubicBezTo>
                    <a:cubicBezTo>
                      <a:pt x="65" y="19"/>
                      <a:pt x="67" y="16"/>
                      <a:pt x="68" y="12"/>
                    </a:cubicBezTo>
                    <a:cubicBezTo>
                      <a:pt x="69" y="9"/>
                      <a:pt x="68" y="5"/>
                      <a:pt x="65" y="3"/>
                    </a:cubicBezTo>
                    <a:cubicBezTo>
                      <a:pt x="63" y="1"/>
                      <a:pt x="61" y="0"/>
                      <a:pt x="58" y="0"/>
                    </a:cubicBezTo>
                    <a:cubicBezTo>
                      <a:pt x="54" y="0"/>
                      <a:pt x="50" y="2"/>
                      <a:pt x="46" y="6"/>
                    </a:cubicBezTo>
                    <a:cubicBezTo>
                      <a:pt x="41" y="11"/>
                      <a:pt x="38" y="19"/>
                      <a:pt x="36" y="24"/>
                    </a:cubicBezTo>
                    <a:cubicBezTo>
                      <a:pt x="35" y="19"/>
                      <a:pt x="32" y="11"/>
                      <a:pt x="27" y="6"/>
                    </a:cubicBezTo>
                    <a:cubicBezTo>
                      <a:pt x="25" y="4"/>
                      <a:pt x="21" y="2"/>
                      <a:pt x="18" y="2"/>
                    </a:cubicBezTo>
                    <a:cubicBezTo>
                      <a:pt x="15" y="2"/>
                      <a:pt x="13" y="3"/>
                      <a:pt x="11" y="5"/>
                    </a:cubicBezTo>
                    <a:cubicBezTo>
                      <a:pt x="7" y="9"/>
                      <a:pt x="8" y="16"/>
                      <a:pt x="12" y="21"/>
                    </a:cubicBezTo>
                    <a:cubicBezTo>
                      <a:pt x="14" y="23"/>
                      <a:pt x="16" y="24"/>
                      <a:pt x="18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25"/>
                      <a:pt x="74" y="25"/>
                      <a:pt x="74" y="25"/>
                    </a:cubicBezTo>
                    <a:lnTo>
                      <a:pt x="58" y="25"/>
                    </a:lnTo>
                    <a:close/>
                    <a:moveTo>
                      <a:pt x="50" y="10"/>
                    </a:moveTo>
                    <a:cubicBezTo>
                      <a:pt x="53" y="7"/>
                      <a:pt x="56" y="6"/>
                      <a:pt x="58" y="6"/>
                    </a:cubicBezTo>
                    <a:cubicBezTo>
                      <a:pt x="59" y="6"/>
                      <a:pt x="60" y="6"/>
                      <a:pt x="61" y="7"/>
                    </a:cubicBezTo>
                    <a:cubicBezTo>
                      <a:pt x="63" y="9"/>
                      <a:pt x="62" y="14"/>
                      <a:pt x="59" y="18"/>
                    </a:cubicBezTo>
                    <a:cubicBezTo>
                      <a:pt x="55" y="21"/>
                      <a:pt x="50" y="24"/>
                      <a:pt x="46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1"/>
                      <a:pt x="46" y="14"/>
                      <a:pt x="50" y="10"/>
                    </a:cubicBezTo>
                    <a:close/>
                    <a:moveTo>
                      <a:pt x="14" y="12"/>
                    </a:moveTo>
                    <a:cubicBezTo>
                      <a:pt x="14" y="12"/>
                      <a:pt x="14" y="10"/>
                      <a:pt x="15" y="9"/>
                    </a:cubicBezTo>
                    <a:cubicBezTo>
                      <a:pt x="16" y="8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20" y="8"/>
                      <a:pt x="22" y="9"/>
                      <a:pt x="23" y="10"/>
                    </a:cubicBezTo>
                    <a:cubicBezTo>
                      <a:pt x="26" y="13"/>
                      <a:pt x="28" y="18"/>
                      <a:pt x="30" y="23"/>
                    </a:cubicBezTo>
                    <a:cubicBezTo>
                      <a:pt x="30" y="23"/>
                      <a:pt x="30" y="24"/>
                      <a:pt x="30" y="24"/>
                    </a:cubicBezTo>
                    <a:cubicBezTo>
                      <a:pt x="30" y="24"/>
                      <a:pt x="29" y="24"/>
                      <a:pt x="29" y="24"/>
                    </a:cubicBezTo>
                    <a:cubicBezTo>
                      <a:pt x="24" y="22"/>
                      <a:pt x="19" y="20"/>
                      <a:pt x="17" y="17"/>
                    </a:cubicBezTo>
                    <a:cubicBezTo>
                      <a:pt x="15" y="16"/>
                      <a:pt x="14" y="14"/>
                      <a:pt x="14" y="12"/>
                    </a:cubicBezTo>
                    <a:close/>
                    <a:moveTo>
                      <a:pt x="32" y="78"/>
                    </a:move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32" y="78"/>
                    </a:lnTo>
                    <a:close/>
                    <a:moveTo>
                      <a:pt x="32" y="41"/>
                    </a:moveTo>
                    <a:cubicBezTo>
                      <a:pt x="6" y="41"/>
                      <a:pt x="6" y="41"/>
                      <a:pt x="6" y="4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32" y="31"/>
                      <a:pt x="32" y="31"/>
                      <a:pt x="32" y="31"/>
                    </a:cubicBezTo>
                    <a:lnTo>
                      <a:pt x="32" y="41"/>
                    </a:lnTo>
                    <a:close/>
                    <a:moveTo>
                      <a:pt x="63" y="78"/>
                    </a:move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63" y="44"/>
                      <a:pt x="63" y="44"/>
                      <a:pt x="63" y="44"/>
                    </a:cubicBezTo>
                    <a:lnTo>
                      <a:pt x="63" y="78"/>
                    </a:lnTo>
                    <a:close/>
                    <a:moveTo>
                      <a:pt x="69" y="41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69" y="31"/>
                      <a:pt x="69" y="31"/>
                      <a:pt x="69" y="31"/>
                    </a:cubicBezTo>
                    <a:lnTo>
                      <a:pt x="69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Freeform 44">
                <a:extLst>
                  <a:ext uri="{FF2B5EF4-FFF2-40B4-BE49-F238E27FC236}">
                    <a16:creationId xmlns:a16="http://schemas.microsoft.com/office/drawing/2014/main" id="{FE1A8C8D-6616-4402-B353-7D1946264D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06584" y="4526927"/>
                <a:ext cx="246623" cy="201604"/>
              </a:xfrm>
              <a:custGeom>
                <a:avLst/>
                <a:gdLst>
                  <a:gd name="T0" fmla="*/ 1 w 77"/>
                  <a:gd name="T1" fmla="*/ 42 h 63"/>
                  <a:gd name="T2" fmla="*/ 8 w 77"/>
                  <a:gd name="T3" fmla="*/ 55 h 63"/>
                  <a:gd name="T4" fmla="*/ 21 w 77"/>
                  <a:gd name="T5" fmla="*/ 61 h 63"/>
                  <a:gd name="T6" fmla="*/ 38 w 77"/>
                  <a:gd name="T7" fmla="*/ 63 h 63"/>
                  <a:gd name="T8" fmla="*/ 56 w 77"/>
                  <a:gd name="T9" fmla="*/ 61 h 63"/>
                  <a:gd name="T10" fmla="*/ 69 w 77"/>
                  <a:gd name="T11" fmla="*/ 55 h 63"/>
                  <a:gd name="T12" fmla="*/ 76 w 77"/>
                  <a:gd name="T13" fmla="*/ 42 h 63"/>
                  <a:gd name="T14" fmla="*/ 71 w 77"/>
                  <a:gd name="T15" fmla="*/ 16 h 63"/>
                  <a:gd name="T16" fmla="*/ 72 w 77"/>
                  <a:gd name="T17" fmla="*/ 11 h 63"/>
                  <a:gd name="T18" fmla="*/ 70 w 77"/>
                  <a:gd name="T19" fmla="*/ 0 h 63"/>
                  <a:gd name="T20" fmla="*/ 67 w 77"/>
                  <a:gd name="T21" fmla="*/ 0 h 63"/>
                  <a:gd name="T22" fmla="*/ 60 w 77"/>
                  <a:gd name="T23" fmla="*/ 3 h 63"/>
                  <a:gd name="T24" fmla="*/ 38 w 77"/>
                  <a:gd name="T25" fmla="*/ 5 h 63"/>
                  <a:gd name="T26" fmla="*/ 17 w 77"/>
                  <a:gd name="T27" fmla="*/ 3 h 63"/>
                  <a:gd name="T28" fmla="*/ 9 w 77"/>
                  <a:gd name="T29" fmla="*/ 0 h 63"/>
                  <a:gd name="T30" fmla="*/ 7 w 77"/>
                  <a:gd name="T31" fmla="*/ 0 h 63"/>
                  <a:gd name="T32" fmla="*/ 5 w 77"/>
                  <a:gd name="T33" fmla="*/ 11 h 63"/>
                  <a:gd name="T34" fmla="*/ 6 w 77"/>
                  <a:gd name="T35" fmla="*/ 16 h 63"/>
                  <a:gd name="T36" fmla="*/ 9 w 77"/>
                  <a:gd name="T37" fmla="*/ 42 h 63"/>
                  <a:gd name="T38" fmla="*/ 18 w 77"/>
                  <a:gd name="T39" fmla="*/ 30 h 63"/>
                  <a:gd name="T40" fmla="*/ 27 w 77"/>
                  <a:gd name="T41" fmla="*/ 29 h 63"/>
                  <a:gd name="T42" fmla="*/ 38 w 77"/>
                  <a:gd name="T43" fmla="*/ 30 h 63"/>
                  <a:gd name="T44" fmla="*/ 49 w 77"/>
                  <a:gd name="T45" fmla="*/ 29 h 63"/>
                  <a:gd name="T46" fmla="*/ 59 w 77"/>
                  <a:gd name="T47" fmla="*/ 30 h 63"/>
                  <a:gd name="T48" fmla="*/ 67 w 77"/>
                  <a:gd name="T49" fmla="*/ 42 h 63"/>
                  <a:gd name="T50" fmla="*/ 64 w 77"/>
                  <a:gd name="T51" fmla="*/ 52 h 63"/>
                  <a:gd name="T52" fmla="*/ 56 w 77"/>
                  <a:gd name="T53" fmla="*/ 57 h 63"/>
                  <a:gd name="T54" fmla="*/ 45 w 77"/>
                  <a:gd name="T55" fmla="*/ 58 h 63"/>
                  <a:gd name="T56" fmla="*/ 31 w 77"/>
                  <a:gd name="T57" fmla="*/ 58 h 63"/>
                  <a:gd name="T58" fmla="*/ 20 w 77"/>
                  <a:gd name="T59" fmla="*/ 57 h 63"/>
                  <a:gd name="T60" fmla="*/ 12 w 77"/>
                  <a:gd name="T61" fmla="*/ 52 h 63"/>
                  <a:gd name="T62" fmla="*/ 9 w 77"/>
                  <a:gd name="T63" fmla="*/ 42 h 63"/>
                  <a:gd name="T64" fmla="*/ 53 w 77"/>
                  <a:gd name="T65" fmla="*/ 48 h 63"/>
                  <a:gd name="T66" fmla="*/ 53 w 77"/>
                  <a:gd name="T67" fmla="*/ 34 h 63"/>
                  <a:gd name="T68" fmla="*/ 19 w 77"/>
                  <a:gd name="T69" fmla="*/ 41 h 63"/>
                  <a:gd name="T70" fmla="*/ 29 w 77"/>
                  <a:gd name="T71" fmla="*/ 41 h 63"/>
                  <a:gd name="T72" fmla="*/ 19 w 77"/>
                  <a:gd name="T73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63">
                    <a:moveTo>
                      <a:pt x="0" y="33"/>
                    </a:moveTo>
                    <a:cubicBezTo>
                      <a:pt x="0" y="36"/>
                      <a:pt x="0" y="39"/>
                      <a:pt x="1" y="42"/>
                    </a:cubicBezTo>
                    <a:cubicBezTo>
                      <a:pt x="1" y="45"/>
                      <a:pt x="2" y="47"/>
                      <a:pt x="3" y="49"/>
                    </a:cubicBezTo>
                    <a:cubicBezTo>
                      <a:pt x="5" y="51"/>
                      <a:pt x="6" y="53"/>
                      <a:pt x="8" y="55"/>
                    </a:cubicBezTo>
                    <a:cubicBezTo>
                      <a:pt x="10" y="56"/>
                      <a:pt x="12" y="58"/>
                      <a:pt x="14" y="59"/>
                    </a:cubicBezTo>
                    <a:cubicBezTo>
                      <a:pt x="16" y="60"/>
                      <a:pt x="18" y="61"/>
                      <a:pt x="21" y="61"/>
                    </a:cubicBezTo>
                    <a:cubicBezTo>
                      <a:pt x="23" y="62"/>
                      <a:pt x="26" y="62"/>
                      <a:pt x="29" y="63"/>
                    </a:cubicBezTo>
                    <a:cubicBezTo>
                      <a:pt x="32" y="63"/>
                      <a:pt x="35" y="63"/>
                      <a:pt x="38" y="63"/>
                    </a:cubicBezTo>
                    <a:cubicBezTo>
                      <a:pt x="42" y="63"/>
                      <a:pt x="45" y="63"/>
                      <a:pt x="47" y="63"/>
                    </a:cubicBezTo>
                    <a:cubicBezTo>
                      <a:pt x="50" y="62"/>
                      <a:pt x="53" y="62"/>
                      <a:pt x="56" y="61"/>
                    </a:cubicBezTo>
                    <a:cubicBezTo>
                      <a:pt x="58" y="61"/>
                      <a:pt x="61" y="60"/>
                      <a:pt x="63" y="59"/>
                    </a:cubicBezTo>
                    <a:cubicBezTo>
                      <a:pt x="65" y="58"/>
                      <a:pt x="67" y="56"/>
                      <a:pt x="69" y="55"/>
                    </a:cubicBezTo>
                    <a:cubicBezTo>
                      <a:pt x="71" y="53"/>
                      <a:pt x="72" y="51"/>
                      <a:pt x="73" y="49"/>
                    </a:cubicBezTo>
                    <a:cubicBezTo>
                      <a:pt x="74" y="47"/>
                      <a:pt x="75" y="45"/>
                      <a:pt x="76" y="42"/>
                    </a:cubicBezTo>
                    <a:cubicBezTo>
                      <a:pt x="77" y="39"/>
                      <a:pt x="77" y="36"/>
                      <a:pt x="77" y="33"/>
                    </a:cubicBezTo>
                    <a:cubicBezTo>
                      <a:pt x="77" y="26"/>
                      <a:pt x="75" y="21"/>
                      <a:pt x="71" y="16"/>
                    </a:cubicBezTo>
                    <a:cubicBezTo>
                      <a:pt x="71" y="16"/>
                      <a:pt x="71" y="15"/>
                      <a:pt x="71" y="14"/>
                    </a:cubicBezTo>
                    <a:cubicBezTo>
                      <a:pt x="71" y="13"/>
                      <a:pt x="72" y="12"/>
                      <a:pt x="72" y="11"/>
                    </a:cubicBezTo>
                    <a:cubicBezTo>
                      <a:pt x="72" y="10"/>
                      <a:pt x="72" y="8"/>
                      <a:pt x="72" y="6"/>
                    </a:cubicBezTo>
                    <a:cubicBezTo>
                      <a:pt x="71" y="4"/>
                      <a:pt x="71" y="2"/>
                      <a:pt x="70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8" y="0"/>
                      <a:pt x="67" y="0"/>
                    </a:cubicBezTo>
                    <a:cubicBezTo>
                      <a:pt x="67" y="0"/>
                      <a:pt x="65" y="1"/>
                      <a:pt x="64" y="1"/>
                    </a:cubicBezTo>
                    <a:cubicBezTo>
                      <a:pt x="63" y="1"/>
                      <a:pt x="61" y="2"/>
                      <a:pt x="60" y="3"/>
                    </a:cubicBezTo>
                    <a:cubicBezTo>
                      <a:pt x="58" y="4"/>
                      <a:pt x="56" y="5"/>
                      <a:pt x="53" y="7"/>
                    </a:cubicBezTo>
                    <a:cubicBezTo>
                      <a:pt x="50" y="6"/>
                      <a:pt x="45" y="5"/>
                      <a:pt x="38" y="5"/>
                    </a:cubicBezTo>
                    <a:cubicBezTo>
                      <a:pt x="32" y="5"/>
                      <a:pt x="27" y="6"/>
                      <a:pt x="23" y="7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5" y="2"/>
                      <a:pt x="14" y="1"/>
                      <a:pt x="12" y="1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4"/>
                      <a:pt x="5" y="6"/>
                    </a:cubicBezTo>
                    <a:cubicBezTo>
                      <a:pt x="5" y="8"/>
                      <a:pt x="5" y="10"/>
                      <a:pt x="5" y="11"/>
                    </a:cubicBezTo>
                    <a:cubicBezTo>
                      <a:pt x="5" y="12"/>
                      <a:pt x="5" y="13"/>
                      <a:pt x="5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2" y="21"/>
                      <a:pt x="0" y="26"/>
                      <a:pt x="0" y="33"/>
                    </a:cubicBezTo>
                    <a:close/>
                    <a:moveTo>
                      <a:pt x="9" y="42"/>
                    </a:moveTo>
                    <a:cubicBezTo>
                      <a:pt x="9" y="38"/>
                      <a:pt x="11" y="35"/>
                      <a:pt x="14" y="32"/>
                    </a:cubicBezTo>
                    <a:cubicBezTo>
                      <a:pt x="15" y="31"/>
                      <a:pt x="16" y="30"/>
                      <a:pt x="18" y="30"/>
                    </a:cubicBezTo>
                    <a:cubicBezTo>
                      <a:pt x="19" y="30"/>
                      <a:pt x="20" y="29"/>
                      <a:pt x="22" y="29"/>
                    </a:cubicBezTo>
                    <a:cubicBezTo>
                      <a:pt x="24" y="29"/>
                      <a:pt x="25" y="29"/>
                      <a:pt x="27" y="29"/>
                    </a:cubicBezTo>
                    <a:cubicBezTo>
                      <a:pt x="28" y="29"/>
                      <a:pt x="30" y="29"/>
                      <a:pt x="32" y="30"/>
                    </a:cubicBezTo>
                    <a:cubicBezTo>
                      <a:pt x="35" y="30"/>
                      <a:pt x="36" y="30"/>
                      <a:pt x="38" y="30"/>
                    </a:cubicBezTo>
                    <a:cubicBezTo>
                      <a:pt x="40" y="30"/>
                      <a:pt x="42" y="30"/>
                      <a:pt x="44" y="30"/>
                    </a:cubicBezTo>
                    <a:cubicBezTo>
                      <a:pt x="46" y="29"/>
                      <a:pt x="48" y="29"/>
                      <a:pt x="49" y="29"/>
                    </a:cubicBezTo>
                    <a:cubicBezTo>
                      <a:pt x="51" y="29"/>
                      <a:pt x="52" y="29"/>
                      <a:pt x="54" y="29"/>
                    </a:cubicBezTo>
                    <a:cubicBezTo>
                      <a:pt x="56" y="29"/>
                      <a:pt x="57" y="30"/>
                      <a:pt x="59" y="30"/>
                    </a:cubicBezTo>
                    <a:cubicBezTo>
                      <a:pt x="60" y="30"/>
                      <a:pt x="61" y="31"/>
                      <a:pt x="62" y="32"/>
                    </a:cubicBezTo>
                    <a:cubicBezTo>
                      <a:pt x="65" y="35"/>
                      <a:pt x="67" y="38"/>
                      <a:pt x="67" y="42"/>
                    </a:cubicBezTo>
                    <a:cubicBezTo>
                      <a:pt x="67" y="44"/>
                      <a:pt x="67" y="46"/>
                      <a:pt x="66" y="48"/>
                    </a:cubicBezTo>
                    <a:cubicBezTo>
                      <a:pt x="66" y="49"/>
                      <a:pt x="65" y="51"/>
                      <a:pt x="64" y="52"/>
                    </a:cubicBezTo>
                    <a:cubicBezTo>
                      <a:pt x="63" y="53"/>
                      <a:pt x="62" y="54"/>
                      <a:pt x="61" y="55"/>
                    </a:cubicBezTo>
                    <a:cubicBezTo>
                      <a:pt x="59" y="56"/>
                      <a:pt x="58" y="56"/>
                      <a:pt x="56" y="57"/>
                    </a:cubicBezTo>
                    <a:cubicBezTo>
                      <a:pt x="55" y="57"/>
                      <a:pt x="53" y="57"/>
                      <a:pt x="51" y="58"/>
                    </a:cubicBezTo>
                    <a:cubicBezTo>
                      <a:pt x="48" y="58"/>
                      <a:pt x="46" y="58"/>
                      <a:pt x="45" y="58"/>
                    </a:cubicBezTo>
                    <a:cubicBezTo>
                      <a:pt x="43" y="58"/>
                      <a:pt x="41" y="58"/>
                      <a:pt x="38" y="58"/>
                    </a:cubicBezTo>
                    <a:cubicBezTo>
                      <a:pt x="35" y="58"/>
                      <a:pt x="33" y="58"/>
                      <a:pt x="31" y="58"/>
                    </a:cubicBezTo>
                    <a:cubicBezTo>
                      <a:pt x="30" y="58"/>
                      <a:pt x="28" y="58"/>
                      <a:pt x="25" y="58"/>
                    </a:cubicBezTo>
                    <a:cubicBezTo>
                      <a:pt x="23" y="57"/>
                      <a:pt x="21" y="57"/>
                      <a:pt x="20" y="57"/>
                    </a:cubicBezTo>
                    <a:cubicBezTo>
                      <a:pt x="19" y="56"/>
                      <a:pt x="17" y="56"/>
                      <a:pt x="16" y="55"/>
                    </a:cubicBezTo>
                    <a:cubicBezTo>
                      <a:pt x="14" y="54"/>
                      <a:pt x="13" y="53"/>
                      <a:pt x="12" y="52"/>
                    </a:cubicBezTo>
                    <a:cubicBezTo>
                      <a:pt x="11" y="51"/>
                      <a:pt x="11" y="49"/>
                      <a:pt x="10" y="48"/>
                    </a:cubicBezTo>
                    <a:cubicBezTo>
                      <a:pt x="9" y="46"/>
                      <a:pt x="9" y="44"/>
                      <a:pt x="9" y="42"/>
                    </a:cubicBezTo>
                    <a:close/>
                    <a:moveTo>
                      <a:pt x="48" y="41"/>
                    </a:moveTo>
                    <a:cubicBezTo>
                      <a:pt x="48" y="45"/>
                      <a:pt x="50" y="48"/>
                      <a:pt x="53" y="48"/>
                    </a:cubicBezTo>
                    <a:cubicBezTo>
                      <a:pt x="55" y="48"/>
                      <a:pt x="58" y="45"/>
                      <a:pt x="58" y="41"/>
                    </a:cubicBezTo>
                    <a:cubicBezTo>
                      <a:pt x="58" y="37"/>
                      <a:pt x="55" y="34"/>
                      <a:pt x="53" y="34"/>
                    </a:cubicBezTo>
                    <a:cubicBezTo>
                      <a:pt x="50" y="34"/>
                      <a:pt x="48" y="37"/>
                      <a:pt x="48" y="41"/>
                    </a:cubicBezTo>
                    <a:close/>
                    <a:moveTo>
                      <a:pt x="19" y="41"/>
                    </a:moveTo>
                    <a:cubicBezTo>
                      <a:pt x="19" y="45"/>
                      <a:pt x="21" y="48"/>
                      <a:pt x="24" y="48"/>
                    </a:cubicBezTo>
                    <a:cubicBezTo>
                      <a:pt x="27" y="48"/>
                      <a:pt x="29" y="45"/>
                      <a:pt x="29" y="41"/>
                    </a:cubicBezTo>
                    <a:cubicBezTo>
                      <a:pt x="29" y="37"/>
                      <a:pt x="27" y="34"/>
                      <a:pt x="24" y="34"/>
                    </a:cubicBezTo>
                    <a:cubicBezTo>
                      <a:pt x="21" y="34"/>
                      <a:pt x="19" y="37"/>
                      <a:pt x="1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Freeform 45">
                <a:extLst>
                  <a:ext uri="{FF2B5EF4-FFF2-40B4-BE49-F238E27FC236}">
                    <a16:creationId xmlns:a16="http://schemas.microsoft.com/office/drawing/2014/main" id="{99BE134E-DB63-420B-9452-6D170EC94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54088" y="1900192"/>
                <a:ext cx="401253" cy="401252"/>
              </a:xfrm>
              <a:custGeom>
                <a:avLst/>
                <a:gdLst>
                  <a:gd name="T0" fmla="*/ 0 w 125"/>
                  <a:gd name="T1" fmla="*/ 63 h 125"/>
                  <a:gd name="T2" fmla="*/ 125 w 125"/>
                  <a:gd name="T3" fmla="*/ 63 h 125"/>
                  <a:gd name="T4" fmla="*/ 98 w 125"/>
                  <a:gd name="T5" fmla="*/ 83 h 125"/>
                  <a:gd name="T6" fmla="*/ 117 w 125"/>
                  <a:gd name="T7" fmla="*/ 67 h 125"/>
                  <a:gd name="T8" fmla="*/ 98 w 125"/>
                  <a:gd name="T9" fmla="*/ 83 h 125"/>
                  <a:gd name="T10" fmla="*/ 25 w 125"/>
                  <a:gd name="T11" fmla="*/ 59 h 125"/>
                  <a:gd name="T12" fmla="*/ 13 w 125"/>
                  <a:gd name="T13" fmla="*/ 42 h 125"/>
                  <a:gd name="T14" fmla="*/ 90 w 125"/>
                  <a:gd name="T15" fmla="*/ 42 h 125"/>
                  <a:gd name="T16" fmla="*/ 67 w 125"/>
                  <a:gd name="T17" fmla="*/ 59 h 125"/>
                  <a:gd name="T18" fmla="*/ 90 w 125"/>
                  <a:gd name="T19" fmla="*/ 42 h 125"/>
                  <a:gd name="T20" fmla="*/ 67 w 125"/>
                  <a:gd name="T21" fmla="*/ 9 h 125"/>
                  <a:gd name="T22" fmla="*/ 82 w 125"/>
                  <a:gd name="T23" fmla="*/ 23 h 125"/>
                  <a:gd name="T24" fmla="*/ 67 w 125"/>
                  <a:gd name="T25" fmla="*/ 34 h 125"/>
                  <a:gd name="T26" fmla="*/ 53 w 125"/>
                  <a:gd name="T27" fmla="*/ 12 h 125"/>
                  <a:gd name="T28" fmla="*/ 59 w 125"/>
                  <a:gd name="T29" fmla="*/ 34 h 125"/>
                  <a:gd name="T30" fmla="*/ 43 w 125"/>
                  <a:gd name="T31" fmla="*/ 23 h 125"/>
                  <a:gd name="T32" fmla="*/ 59 w 125"/>
                  <a:gd name="T33" fmla="*/ 59 h 125"/>
                  <a:gd name="T34" fmla="*/ 36 w 125"/>
                  <a:gd name="T35" fmla="*/ 42 h 125"/>
                  <a:gd name="T36" fmla="*/ 13 w 125"/>
                  <a:gd name="T37" fmla="*/ 83 h 125"/>
                  <a:gd name="T38" fmla="*/ 25 w 125"/>
                  <a:gd name="T39" fmla="*/ 67 h 125"/>
                  <a:gd name="T40" fmla="*/ 13 w 125"/>
                  <a:gd name="T41" fmla="*/ 83 h 125"/>
                  <a:gd name="T42" fmla="*/ 59 w 125"/>
                  <a:gd name="T43" fmla="*/ 67 h 125"/>
                  <a:gd name="T44" fmla="*/ 36 w 125"/>
                  <a:gd name="T45" fmla="*/ 83 h 125"/>
                  <a:gd name="T46" fmla="*/ 59 w 125"/>
                  <a:gd name="T47" fmla="*/ 92 h 125"/>
                  <a:gd name="T48" fmla="*/ 53 w 125"/>
                  <a:gd name="T49" fmla="*/ 113 h 125"/>
                  <a:gd name="T50" fmla="*/ 38 w 125"/>
                  <a:gd name="T51" fmla="*/ 92 h 125"/>
                  <a:gd name="T52" fmla="*/ 82 w 125"/>
                  <a:gd name="T53" fmla="*/ 102 h 125"/>
                  <a:gd name="T54" fmla="*/ 67 w 125"/>
                  <a:gd name="T55" fmla="*/ 116 h 125"/>
                  <a:gd name="T56" fmla="*/ 87 w 125"/>
                  <a:gd name="T57" fmla="*/ 92 h 125"/>
                  <a:gd name="T58" fmla="*/ 67 w 125"/>
                  <a:gd name="T59" fmla="*/ 83 h 125"/>
                  <a:gd name="T60" fmla="*/ 92 w 125"/>
                  <a:gd name="T61" fmla="*/ 67 h 125"/>
                  <a:gd name="T62" fmla="*/ 67 w 125"/>
                  <a:gd name="T63" fmla="*/ 83 h 125"/>
                  <a:gd name="T64" fmla="*/ 98 w 125"/>
                  <a:gd name="T65" fmla="*/ 42 h 125"/>
                  <a:gd name="T66" fmla="*/ 117 w 125"/>
                  <a:gd name="T67" fmla="*/ 59 h 125"/>
                  <a:gd name="T68" fmla="*/ 108 w 125"/>
                  <a:gd name="T69" fmla="*/ 34 h 125"/>
                  <a:gd name="T70" fmla="*/ 86 w 125"/>
                  <a:gd name="T71" fmla="*/ 14 h 125"/>
                  <a:gd name="T72" fmla="*/ 108 w 125"/>
                  <a:gd name="T73" fmla="*/ 34 h 125"/>
                  <a:gd name="T74" fmla="*/ 39 w 125"/>
                  <a:gd name="T75" fmla="*/ 14 h 125"/>
                  <a:gd name="T76" fmla="*/ 17 w 125"/>
                  <a:gd name="T77" fmla="*/ 34 h 125"/>
                  <a:gd name="T78" fmla="*/ 17 w 125"/>
                  <a:gd name="T79" fmla="*/ 92 h 125"/>
                  <a:gd name="T80" fmla="*/ 39 w 125"/>
                  <a:gd name="T81" fmla="*/ 111 h 125"/>
                  <a:gd name="T82" fmla="*/ 17 w 125"/>
                  <a:gd name="T83" fmla="*/ 92 h 125"/>
                  <a:gd name="T84" fmla="*/ 86 w 125"/>
                  <a:gd name="T85" fmla="*/ 111 h 125"/>
                  <a:gd name="T86" fmla="*/ 108 w 125"/>
                  <a:gd name="T87" fmla="*/ 9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5" h="125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7"/>
                      <a:pt x="28" y="125"/>
                      <a:pt x="63" y="125"/>
                    </a:cubicBezTo>
                    <a:cubicBezTo>
                      <a:pt x="97" y="125"/>
                      <a:pt x="125" y="97"/>
                      <a:pt x="125" y="63"/>
                    </a:cubicBezTo>
                    <a:cubicBezTo>
                      <a:pt x="125" y="28"/>
                      <a:pt x="97" y="0"/>
                      <a:pt x="63" y="0"/>
                    </a:cubicBezTo>
                    <a:close/>
                    <a:moveTo>
                      <a:pt x="98" y="83"/>
                    </a:moveTo>
                    <a:cubicBezTo>
                      <a:pt x="99" y="78"/>
                      <a:pt x="100" y="73"/>
                      <a:pt x="100" y="67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6" y="73"/>
                      <a:pt x="115" y="78"/>
                      <a:pt x="113" y="83"/>
                    </a:cubicBezTo>
                    <a:lnTo>
                      <a:pt x="98" y="83"/>
                    </a:lnTo>
                    <a:close/>
                    <a:moveTo>
                      <a:pt x="27" y="42"/>
                    </a:moveTo>
                    <a:cubicBezTo>
                      <a:pt x="26" y="47"/>
                      <a:pt x="26" y="53"/>
                      <a:pt x="25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3"/>
                      <a:pt x="11" y="47"/>
                      <a:pt x="13" y="42"/>
                    </a:cubicBezTo>
                    <a:lnTo>
                      <a:pt x="27" y="42"/>
                    </a:lnTo>
                    <a:close/>
                    <a:moveTo>
                      <a:pt x="90" y="42"/>
                    </a:moveTo>
                    <a:cubicBezTo>
                      <a:pt x="91" y="47"/>
                      <a:pt x="92" y="53"/>
                      <a:pt x="92" y="59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90" y="42"/>
                    </a:lnTo>
                    <a:close/>
                    <a:moveTo>
                      <a:pt x="67" y="34"/>
                    </a:moveTo>
                    <a:cubicBezTo>
                      <a:pt x="67" y="9"/>
                      <a:pt x="67" y="9"/>
                      <a:pt x="67" y="9"/>
                    </a:cubicBezTo>
                    <a:cubicBezTo>
                      <a:pt x="69" y="10"/>
                      <a:pt x="71" y="11"/>
                      <a:pt x="73" y="12"/>
                    </a:cubicBezTo>
                    <a:cubicBezTo>
                      <a:pt x="76" y="14"/>
                      <a:pt x="79" y="18"/>
                      <a:pt x="82" y="23"/>
                    </a:cubicBezTo>
                    <a:cubicBezTo>
                      <a:pt x="84" y="26"/>
                      <a:pt x="86" y="30"/>
                      <a:pt x="87" y="34"/>
                    </a:cubicBezTo>
                    <a:cubicBezTo>
                      <a:pt x="67" y="34"/>
                      <a:pt x="67" y="34"/>
                      <a:pt x="67" y="34"/>
                    </a:cubicBezTo>
                    <a:close/>
                    <a:moveTo>
                      <a:pt x="43" y="23"/>
                    </a:moveTo>
                    <a:cubicBezTo>
                      <a:pt x="46" y="18"/>
                      <a:pt x="50" y="14"/>
                      <a:pt x="53" y="12"/>
                    </a:cubicBezTo>
                    <a:cubicBezTo>
                      <a:pt x="55" y="11"/>
                      <a:pt x="57" y="10"/>
                      <a:pt x="59" y="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40" y="30"/>
                      <a:pt x="41" y="26"/>
                      <a:pt x="43" y="23"/>
                    </a:cubicBezTo>
                    <a:close/>
                    <a:moveTo>
                      <a:pt x="59" y="42"/>
                    </a:moveTo>
                    <a:cubicBezTo>
                      <a:pt x="59" y="59"/>
                      <a:pt x="59" y="59"/>
                      <a:pt x="59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53"/>
                      <a:pt x="35" y="47"/>
                      <a:pt x="36" y="42"/>
                    </a:cubicBezTo>
                    <a:lnTo>
                      <a:pt x="59" y="42"/>
                    </a:lnTo>
                    <a:close/>
                    <a:moveTo>
                      <a:pt x="13" y="83"/>
                    </a:moveTo>
                    <a:cubicBezTo>
                      <a:pt x="11" y="78"/>
                      <a:pt x="9" y="73"/>
                      <a:pt x="9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6" y="73"/>
                      <a:pt x="26" y="78"/>
                      <a:pt x="27" y="83"/>
                    </a:cubicBezTo>
                    <a:lnTo>
                      <a:pt x="13" y="83"/>
                    </a:lnTo>
                    <a:close/>
                    <a:moveTo>
                      <a:pt x="34" y="67"/>
                    </a:moveTo>
                    <a:cubicBezTo>
                      <a:pt x="59" y="67"/>
                      <a:pt x="59" y="67"/>
                      <a:pt x="59" y="67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8"/>
                      <a:pt x="34" y="73"/>
                      <a:pt x="34" y="67"/>
                    </a:cubicBezTo>
                    <a:close/>
                    <a:moveTo>
                      <a:pt x="59" y="92"/>
                    </a:moveTo>
                    <a:cubicBezTo>
                      <a:pt x="59" y="116"/>
                      <a:pt x="59" y="116"/>
                      <a:pt x="59" y="116"/>
                    </a:cubicBezTo>
                    <a:cubicBezTo>
                      <a:pt x="57" y="116"/>
                      <a:pt x="55" y="115"/>
                      <a:pt x="53" y="113"/>
                    </a:cubicBezTo>
                    <a:cubicBezTo>
                      <a:pt x="50" y="111"/>
                      <a:pt x="46" y="107"/>
                      <a:pt x="43" y="102"/>
                    </a:cubicBezTo>
                    <a:cubicBezTo>
                      <a:pt x="41" y="99"/>
                      <a:pt x="40" y="96"/>
                      <a:pt x="38" y="92"/>
                    </a:cubicBezTo>
                    <a:cubicBezTo>
                      <a:pt x="59" y="92"/>
                      <a:pt x="59" y="92"/>
                      <a:pt x="59" y="92"/>
                    </a:cubicBezTo>
                    <a:close/>
                    <a:moveTo>
                      <a:pt x="82" y="102"/>
                    </a:moveTo>
                    <a:cubicBezTo>
                      <a:pt x="79" y="107"/>
                      <a:pt x="76" y="111"/>
                      <a:pt x="73" y="113"/>
                    </a:cubicBezTo>
                    <a:cubicBezTo>
                      <a:pt x="71" y="115"/>
                      <a:pt x="69" y="116"/>
                      <a:pt x="67" y="116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86" y="96"/>
                      <a:pt x="84" y="99"/>
                      <a:pt x="82" y="102"/>
                    </a:cubicBezTo>
                    <a:close/>
                    <a:moveTo>
                      <a:pt x="67" y="83"/>
                    </a:moveTo>
                    <a:cubicBezTo>
                      <a:pt x="67" y="67"/>
                      <a:pt x="67" y="67"/>
                      <a:pt x="67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73"/>
                      <a:pt x="91" y="78"/>
                      <a:pt x="90" y="83"/>
                    </a:cubicBezTo>
                    <a:lnTo>
                      <a:pt x="67" y="83"/>
                    </a:lnTo>
                    <a:close/>
                    <a:moveTo>
                      <a:pt x="100" y="59"/>
                    </a:moveTo>
                    <a:cubicBezTo>
                      <a:pt x="100" y="53"/>
                      <a:pt x="99" y="47"/>
                      <a:pt x="98" y="42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5" y="47"/>
                      <a:pt x="116" y="53"/>
                      <a:pt x="117" y="59"/>
                    </a:cubicBezTo>
                    <a:lnTo>
                      <a:pt x="100" y="59"/>
                    </a:lnTo>
                    <a:close/>
                    <a:moveTo>
                      <a:pt x="108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93" y="26"/>
                      <a:pt x="90" y="19"/>
                      <a:pt x="86" y="14"/>
                    </a:cubicBezTo>
                    <a:cubicBezTo>
                      <a:pt x="92" y="17"/>
                      <a:pt x="97" y="20"/>
                      <a:pt x="101" y="24"/>
                    </a:cubicBezTo>
                    <a:cubicBezTo>
                      <a:pt x="104" y="27"/>
                      <a:pt x="106" y="30"/>
                      <a:pt x="108" y="34"/>
                    </a:cubicBezTo>
                    <a:close/>
                    <a:moveTo>
                      <a:pt x="25" y="24"/>
                    </a:moveTo>
                    <a:cubicBezTo>
                      <a:pt x="29" y="20"/>
                      <a:pt x="34" y="17"/>
                      <a:pt x="39" y="14"/>
                    </a:cubicBezTo>
                    <a:cubicBezTo>
                      <a:pt x="35" y="19"/>
                      <a:pt x="32" y="26"/>
                      <a:pt x="30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9" y="30"/>
                      <a:pt x="22" y="27"/>
                      <a:pt x="25" y="24"/>
                    </a:cubicBezTo>
                    <a:close/>
                    <a:moveTo>
                      <a:pt x="17" y="92"/>
                    </a:moveTo>
                    <a:cubicBezTo>
                      <a:pt x="30" y="92"/>
                      <a:pt x="30" y="92"/>
                      <a:pt x="30" y="92"/>
                    </a:cubicBezTo>
                    <a:cubicBezTo>
                      <a:pt x="32" y="99"/>
                      <a:pt x="35" y="106"/>
                      <a:pt x="39" y="111"/>
                    </a:cubicBezTo>
                    <a:cubicBezTo>
                      <a:pt x="34" y="109"/>
                      <a:pt x="29" y="105"/>
                      <a:pt x="25" y="101"/>
                    </a:cubicBezTo>
                    <a:cubicBezTo>
                      <a:pt x="22" y="98"/>
                      <a:pt x="19" y="95"/>
                      <a:pt x="17" y="92"/>
                    </a:cubicBezTo>
                    <a:close/>
                    <a:moveTo>
                      <a:pt x="101" y="101"/>
                    </a:moveTo>
                    <a:cubicBezTo>
                      <a:pt x="97" y="105"/>
                      <a:pt x="92" y="109"/>
                      <a:pt x="86" y="111"/>
                    </a:cubicBezTo>
                    <a:cubicBezTo>
                      <a:pt x="90" y="106"/>
                      <a:pt x="93" y="99"/>
                      <a:pt x="96" y="92"/>
                    </a:cubicBezTo>
                    <a:cubicBezTo>
                      <a:pt x="108" y="92"/>
                      <a:pt x="108" y="92"/>
                      <a:pt x="108" y="92"/>
                    </a:cubicBezTo>
                    <a:cubicBezTo>
                      <a:pt x="106" y="95"/>
                      <a:pt x="104" y="98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Freeform 46">
                <a:extLst>
                  <a:ext uri="{FF2B5EF4-FFF2-40B4-BE49-F238E27FC236}">
                    <a16:creationId xmlns:a16="http://schemas.microsoft.com/office/drawing/2014/main" id="{ADE7BAB0-1134-41BA-80DF-170CDC73B7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7753" y="1690759"/>
                <a:ext cx="189861" cy="187904"/>
              </a:xfrm>
              <a:custGeom>
                <a:avLst/>
                <a:gdLst>
                  <a:gd name="T0" fmla="*/ 49 w 59"/>
                  <a:gd name="T1" fmla="*/ 0 h 59"/>
                  <a:gd name="T2" fmla="*/ 9 w 59"/>
                  <a:gd name="T3" fmla="*/ 0 h 59"/>
                  <a:gd name="T4" fmla="*/ 0 w 59"/>
                  <a:gd name="T5" fmla="*/ 10 h 59"/>
                  <a:gd name="T6" fmla="*/ 0 w 59"/>
                  <a:gd name="T7" fmla="*/ 49 h 59"/>
                  <a:gd name="T8" fmla="*/ 9 w 59"/>
                  <a:gd name="T9" fmla="*/ 59 h 59"/>
                  <a:gd name="T10" fmla="*/ 49 w 59"/>
                  <a:gd name="T11" fmla="*/ 59 h 59"/>
                  <a:gd name="T12" fmla="*/ 59 w 59"/>
                  <a:gd name="T13" fmla="*/ 49 h 59"/>
                  <a:gd name="T14" fmla="*/ 59 w 59"/>
                  <a:gd name="T15" fmla="*/ 10 h 59"/>
                  <a:gd name="T16" fmla="*/ 49 w 59"/>
                  <a:gd name="T17" fmla="*/ 0 h 59"/>
                  <a:gd name="T18" fmla="*/ 40 w 59"/>
                  <a:gd name="T19" fmla="*/ 2 h 59"/>
                  <a:gd name="T20" fmla="*/ 40 w 59"/>
                  <a:gd name="T21" fmla="*/ 11 h 59"/>
                  <a:gd name="T22" fmla="*/ 31 w 59"/>
                  <a:gd name="T23" fmla="*/ 11 h 59"/>
                  <a:gd name="T24" fmla="*/ 31 w 59"/>
                  <a:gd name="T25" fmla="*/ 2 h 59"/>
                  <a:gd name="T26" fmla="*/ 40 w 59"/>
                  <a:gd name="T27" fmla="*/ 2 h 59"/>
                  <a:gd name="T28" fmla="*/ 27 w 59"/>
                  <a:gd name="T29" fmla="*/ 2 h 59"/>
                  <a:gd name="T30" fmla="*/ 27 w 59"/>
                  <a:gd name="T31" fmla="*/ 11 h 59"/>
                  <a:gd name="T32" fmla="*/ 18 w 59"/>
                  <a:gd name="T33" fmla="*/ 11 h 59"/>
                  <a:gd name="T34" fmla="*/ 18 w 59"/>
                  <a:gd name="T35" fmla="*/ 2 h 59"/>
                  <a:gd name="T36" fmla="*/ 27 w 59"/>
                  <a:gd name="T37" fmla="*/ 2 h 59"/>
                  <a:gd name="T38" fmla="*/ 1 w 59"/>
                  <a:gd name="T39" fmla="*/ 11 h 59"/>
                  <a:gd name="T40" fmla="*/ 1 w 59"/>
                  <a:gd name="T41" fmla="*/ 10 h 59"/>
                  <a:gd name="T42" fmla="*/ 9 w 59"/>
                  <a:gd name="T43" fmla="*/ 2 h 59"/>
                  <a:gd name="T44" fmla="*/ 14 w 59"/>
                  <a:gd name="T45" fmla="*/ 2 h 59"/>
                  <a:gd name="T46" fmla="*/ 14 w 59"/>
                  <a:gd name="T47" fmla="*/ 11 h 59"/>
                  <a:gd name="T48" fmla="*/ 1 w 59"/>
                  <a:gd name="T49" fmla="*/ 11 h 59"/>
                  <a:gd name="T50" fmla="*/ 44 w 59"/>
                  <a:gd name="T51" fmla="*/ 37 h 59"/>
                  <a:gd name="T52" fmla="*/ 33 w 59"/>
                  <a:gd name="T53" fmla="*/ 37 h 59"/>
                  <a:gd name="T54" fmla="*/ 33 w 59"/>
                  <a:gd name="T55" fmla="*/ 48 h 59"/>
                  <a:gd name="T56" fmla="*/ 25 w 59"/>
                  <a:gd name="T57" fmla="*/ 48 h 59"/>
                  <a:gd name="T58" fmla="*/ 25 w 59"/>
                  <a:gd name="T59" fmla="*/ 37 h 59"/>
                  <a:gd name="T60" fmla="*/ 14 w 59"/>
                  <a:gd name="T61" fmla="*/ 37 h 59"/>
                  <a:gd name="T62" fmla="*/ 14 w 59"/>
                  <a:gd name="T63" fmla="*/ 30 h 59"/>
                  <a:gd name="T64" fmla="*/ 25 w 59"/>
                  <a:gd name="T65" fmla="*/ 30 h 59"/>
                  <a:gd name="T66" fmla="*/ 25 w 59"/>
                  <a:gd name="T67" fmla="*/ 18 h 59"/>
                  <a:gd name="T68" fmla="*/ 33 w 59"/>
                  <a:gd name="T69" fmla="*/ 18 h 59"/>
                  <a:gd name="T70" fmla="*/ 33 w 59"/>
                  <a:gd name="T71" fmla="*/ 30 h 59"/>
                  <a:gd name="T72" fmla="*/ 44 w 59"/>
                  <a:gd name="T73" fmla="*/ 30 h 59"/>
                  <a:gd name="T74" fmla="*/ 44 w 59"/>
                  <a:gd name="T75" fmla="*/ 37 h 59"/>
                  <a:gd name="T76" fmla="*/ 57 w 59"/>
                  <a:gd name="T77" fmla="*/ 11 h 59"/>
                  <a:gd name="T78" fmla="*/ 44 w 59"/>
                  <a:gd name="T79" fmla="*/ 11 h 59"/>
                  <a:gd name="T80" fmla="*/ 44 w 59"/>
                  <a:gd name="T81" fmla="*/ 2 h 59"/>
                  <a:gd name="T82" fmla="*/ 49 w 59"/>
                  <a:gd name="T83" fmla="*/ 2 h 59"/>
                  <a:gd name="T84" fmla="*/ 57 w 59"/>
                  <a:gd name="T85" fmla="*/ 10 h 59"/>
                  <a:gd name="T86" fmla="*/ 57 w 59"/>
                  <a:gd name="T8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9" h="59">
                    <a:moveTo>
                      <a:pt x="4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5"/>
                      <a:pt x="4" y="59"/>
                      <a:pt x="9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4" y="59"/>
                      <a:pt x="59" y="55"/>
                      <a:pt x="59" y="49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4"/>
                      <a:pt x="54" y="0"/>
                      <a:pt x="49" y="0"/>
                    </a:cubicBezTo>
                    <a:close/>
                    <a:moveTo>
                      <a:pt x="40" y="2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2"/>
                      <a:pt x="31" y="2"/>
                      <a:pt x="31" y="2"/>
                    </a:cubicBezTo>
                    <a:lnTo>
                      <a:pt x="40" y="2"/>
                    </a:lnTo>
                    <a:close/>
                    <a:moveTo>
                      <a:pt x="27" y="2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2"/>
                      <a:pt x="18" y="2"/>
                      <a:pt x="18" y="2"/>
                    </a:cubicBezTo>
                    <a:lnTo>
                      <a:pt x="27" y="2"/>
                    </a:lnTo>
                    <a:close/>
                    <a:moveTo>
                      <a:pt x="1" y="11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5"/>
                      <a:pt x="5" y="2"/>
                      <a:pt x="9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1"/>
                      <a:pt x="14" y="11"/>
                      <a:pt x="14" y="11"/>
                    </a:cubicBezTo>
                    <a:lnTo>
                      <a:pt x="1" y="11"/>
                    </a:lnTo>
                    <a:close/>
                    <a:moveTo>
                      <a:pt x="44" y="37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4" y="37"/>
                    </a:lnTo>
                    <a:close/>
                    <a:moveTo>
                      <a:pt x="57" y="11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2"/>
                      <a:pt x="57" y="5"/>
                      <a:pt x="57" y="10"/>
                    </a:cubicBezTo>
                    <a:lnTo>
                      <a:pt x="5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Freeform 47">
                <a:extLst>
                  <a:ext uri="{FF2B5EF4-FFF2-40B4-BE49-F238E27FC236}">
                    <a16:creationId xmlns:a16="http://schemas.microsoft.com/office/drawing/2014/main" id="{899688C5-C2C5-4A49-BB36-1394D43ADE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93059" y="1731862"/>
                <a:ext cx="176160" cy="137013"/>
              </a:xfrm>
              <a:custGeom>
                <a:avLst/>
                <a:gdLst>
                  <a:gd name="T0" fmla="*/ 34 w 90"/>
                  <a:gd name="T1" fmla="*/ 70 h 70"/>
                  <a:gd name="T2" fmla="*/ 0 w 90"/>
                  <a:gd name="T3" fmla="*/ 36 h 70"/>
                  <a:gd name="T4" fmla="*/ 18 w 90"/>
                  <a:gd name="T5" fmla="*/ 19 h 70"/>
                  <a:gd name="T6" fmla="*/ 34 w 90"/>
                  <a:gd name="T7" fmla="*/ 36 h 70"/>
                  <a:gd name="T8" fmla="*/ 72 w 90"/>
                  <a:gd name="T9" fmla="*/ 0 h 70"/>
                  <a:gd name="T10" fmla="*/ 90 w 90"/>
                  <a:gd name="T11" fmla="*/ 16 h 70"/>
                  <a:gd name="T12" fmla="*/ 34 w 90"/>
                  <a:gd name="T13" fmla="*/ 70 h 70"/>
                  <a:gd name="T14" fmla="*/ 9 w 90"/>
                  <a:gd name="T15" fmla="*/ 36 h 70"/>
                  <a:gd name="T16" fmla="*/ 34 w 90"/>
                  <a:gd name="T17" fmla="*/ 60 h 70"/>
                  <a:gd name="T18" fmla="*/ 80 w 90"/>
                  <a:gd name="T19" fmla="*/ 16 h 70"/>
                  <a:gd name="T20" fmla="*/ 72 w 90"/>
                  <a:gd name="T21" fmla="*/ 8 h 70"/>
                  <a:gd name="T22" fmla="*/ 34 w 90"/>
                  <a:gd name="T23" fmla="*/ 46 h 70"/>
                  <a:gd name="T24" fmla="*/ 18 w 90"/>
                  <a:gd name="T25" fmla="*/ 28 h 70"/>
                  <a:gd name="T26" fmla="*/ 9 w 90"/>
                  <a:gd name="T27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70">
                    <a:moveTo>
                      <a:pt x="34" y="70"/>
                    </a:moveTo>
                    <a:lnTo>
                      <a:pt x="0" y="36"/>
                    </a:lnTo>
                    <a:lnTo>
                      <a:pt x="18" y="19"/>
                    </a:lnTo>
                    <a:lnTo>
                      <a:pt x="34" y="36"/>
                    </a:lnTo>
                    <a:lnTo>
                      <a:pt x="72" y="0"/>
                    </a:lnTo>
                    <a:lnTo>
                      <a:pt x="90" y="16"/>
                    </a:lnTo>
                    <a:lnTo>
                      <a:pt x="34" y="70"/>
                    </a:lnTo>
                    <a:close/>
                    <a:moveTo>
                      <a:pt x="9" y="36"/>
                    </a:moveTo>
                    <a:lnTo>
                      <a:pt x="34" y="60"/>
                    </a:lnTo>
                    <a:lnTo>
                      <a:pt x="80" y="16"/>
                    </a:lnTo>
                    <a:lnTo>
                      <a:pt x="72" y="8"/>
                    </a:lnTo>
                    <a:lnTo>
                      <a:pt x="34" y="46"/>
                    </a:lnTo>
                    <a:lnTo>
                      <a:pt x="18" y="28"/>
                    </a:lnTo>
                    <a:lnTo>
                      <a:pt x="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Freeform 93">
                <a:extLst>
                  <a:ext uri="{FF2B5EF4-FFF2-40B4-BE49-F238E27FC236}">
                    <a16:creationId xmlns:a16="http://schemas.microsoft.com/office/drawing/2014/main" id="{3F7410BB-585F-4EC1-9B7B-A5B3F103A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9144" y="4738319"/>
                <a:ext cx="252496" cy="258367"/>
              </a:xfrm>
              <a:custGeom>
                <a:avLst/>
                <a:gdLst>
                  <a:gd name="T0" fmla="*/ 69 w 79"/>
                  <a:gd name="T1" fmla="*/ 22 h 81"/>
                  <a:gd name="T2" fmla="*/ 22 w 79"/>
                  <a:gd name="T3" fmla="*/ 14 h 81"/>
                  <a:gd name="T4" fmla="*/ 19 w 79"/>
                  <a:gd name="T5" fmla="*/ 3 h 81"/>
                  <a:gd name="T6" fmla="*/ 0 w 79"/>
                  <a:gd name="T7" fmla="*/ 5 h 81"/>
                  <a:gd name="T8" fmla="*/ 12 w 79"/>
                  <a:gd name="T9" fmla="*/ 12 h 81"/>
                  <a:gd name="T10" fmla="*/ 14 w 79"/>
                  <a:gd name="T11" fmla="*/ 54 h 81"/>
                  <a:gd name="T12" fmla="*/ 61 w 79"/>
                  <a:gd name="T13" fmla="*/ 59 h 81"/>
                  <a:gd name="T14" fmla="*/ 76 w 79"/>
                  <a:gd name="T15" fmla="*/ 20 h 81"/>
                  <a:gd name="T16" fmla="*/ 36 w 79"/>
                  <a:gd name="T17" fmla="*/ 32 h 81"/>
                  <a:gd name="T18" fmla="*/ 45 w 79"/>
                  <a:gd name="T19" fmla="*/ 39 h 81"/>
                  <a:gd name="T20" fmla="*/ 44 w 79"/>
                  <a:gd name="T21" fmla="*/ 44 h 81"/>
                  <a:gd name="T22" fmla="*/ 33 w 79"/>
                  <a:gd name="T23" fmla="*/ 47 h 81"/>
                  <a:gd name="T24" fmla="*/ 44 w 79"/>
                  <a:gd name="T25" fmla="*/ 44 h 81"/>
                  <a:gd name="T26" fmla="*/ 38 w 79"/>
                  <a:gd name="T27" fmla="*/ 23 h 81"/>
                  <a:gd name="T28" fmla="*/ 47 w 79"/>
                  <a:gd name="T29" fmla="*/ 29 h 81"/>
                  <a:gd name="T30" fmla="*/ 22 w 79"/>
                  <a:gd name="T31" fmla="*/ 19 h 81"/>
                  <a:gd name="T32" fmla="*/ 32 w 79"/>
                  <a:gd name="T33" fmla="*/ 27 h 81"/>
                  <a:gd name="T34" fmla="*/ 22 w 79"/>
                  <a:gd name="T35" fmla="*/ 19 h 81"/>
                  <a:gd name="T36" fmla="*/ 31 w 79"/>
                  <a:gd name="T37" fmla="*/ 32 h 81"/>
                  <a:gd name="T38" fmla="*/ 21 w 79"/>
                  <a:gd name="T39" fmla="*/ 35 h 81"/>
                  <a:gd name="T40" fmla="*/ 20 w 79"/>
                  <a:gd name="T41" fmla="*/ 40 h 81"/>
                  <a:gd name="T42" fmla="*/ 28 w 79"/>
                  <a:gd name="T43" fmla="*/ 46 h 81"/>
                  <a:gd name="T44" fmla="*/ 20 w 79"/>
                  <a:gd name="T45" fmla="*/ 40 h 81"/>
                  <a:gd name="T46" fmla="*/ 48 w 79"/>
                  <a:gd name="T47" fmla="*/ 50 h 81"/>
                  <a:gd name="T48" fmla="*/ 57 w 79"/>
                  <a:gd name="T49" fmla="*/ 47 h 81"/>
                  <a:gd name="T50" fmla="*/ 59 w 79"/>
                  <a:gd name="T51" fmla="*/ 42 h 81"/>
                  <a:gd name="T52" fmla="*/ 51 w 79"/>
                  <a:gd name="T53" fmla="*/ 35 h 81"/>
                  <a:gd name="T54" fmla="*/ 59 w 79"/>
                  <a:gd name="T55" fmla="*/ 42 h 81"/>
                  <a:gd name="T56" fmla="*/ 52 w 79"/>
                  <a:gd name="T57" fmla="*/ 30 h 81"/>
                  <a:gd name="T58" fmla="*/ 66 w 79"/>
                  <a:gd name="T59" fmla="*/ 28 h 81"/>
                  <a:gd name="T60" fmla="*/ 9 w 79"/>
                  <a:gd name="T61" fmla="*/ 66 h 81"/>
                  <a:gd name="T62" fmla="*/ 24 w 79"/>
                  <a:gd name="T63" fmla="*/ 69 h 81"/>
                  <a:gd name="T64" fmla="*/ 18 w 79"/>
                  <a:gd name="T65" fmla="*/ 60 h 81"/>
                  <a:gd name="T66" fmla="*/ 39 w 79"/>
                  <a:gd name="T67" fmla="*/ 72 h 81"/>
                  <a:gd name="T68" fmla="*/ 54 w 79"/>
                  <a:gd name="T69" fmla="*/ 75 h 81"/>
                  <a:gd name="T70" fmla="*/ 48 w 79"/>
                  <a:gd name="T71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9" h="81">
                    <a:moveTo>
                      <a:pt x="76" y="20"/>
                    </a:moveTo>
                    <a:cubicBezTo>
                      <a:pt x="73" y="19"/>
                      <a:pt x="70" y="20"/>
                      <a:pt x="69" y="2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1" y="4"/>
                      <a:pt x="19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2"/>
                      <a:pt x="0" y="5"/>
                    </a:cubicBezTo>
                    <a:cubicBezTo>
                      <a:pt x="0" y="8"/>
                      <a:pt x="1" y="10"/>
                      <a:pt x="4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51"/>
                      <a:pt x="11" y="53"/>
                      <a:pt x="14" y="54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8" y="63"/>
                      <a:pt x="60" y="62"/>
                      <a:pt x="61" y="5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4"/>
                      <a:pt x="78" y="21"/>
                      <a:pt x="76" y="20"/>
                    </a:cubicBezTo>
                    <a:close/>
                    <a:moveTo>
                      <a:pt x="35" y="37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5" y="39"/>
                      <a:pt x="45" y="39"/>
                      <a:pt x="45" y="39"/>
                    </a:cubicBezTo>
                    <a:lnTo>
                      <a:pt x="35" y="37"/>
                    </a:lnTo>
                    <a:close/>
                    <a:moveTo>
                      <a:pt x="44" y="44"/>
                    </a:moveTo>
                    <a:cubicBezTo>
                      <a:pt x="43" y="49"/>
                      <a:pt x="43" y="49"/>
                      <a:pt x="43" y="49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2"/>
                      <a:pt x="34" y="42"/>
                      <a:pt x="34" y="42"/>
                    </a:cubicBezTo>
                    <a:lnTo>
                      <a:pt x="44" y="44"/>
                    </a:lnTo>
                    <a:close/>
                    <a:moveTo>
                      <a:pt x="37" y="28"/>
                    </a:moveTo>
                    <a:cubicBezTo>
                      <a:pt x="38" y="23"/>
                      <a:pt x="38" y="23"/>
                      <a:pt x="3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9"/>
                      <a:pt x="47" y="29"/>
                      <a:pt x="47" y="29"/>
                    </a:cubicBezTo>
                    <a:lnTo>
                      <a:pt x="37" y="28"/>
                    </a:lnTo>
                    <a:close/>
                    <a:moveTo>
                      <a:pt x="22" y="19"/>
                    </a:move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2" y="19"/>
                    </a:lnTo>
                    <a:close/>
                    <a:moveTo>
                      <a:pt x="21" y="30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1" y="35"/>
                      <a:pt x="21" y="35"/>
                      <a:pt x="21" y="35"/>
                    </a:cubicBezTo>
                    <a:lnTo>
                      <a:pt x="21" y="30"/>
                    </a:lnTo>
                    <a:close/>
                    <a:moveTo>
                      <a:pt x="20" y="40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0" y="45"/>
                      <a:pt x="20" y="45"/>
                      <a:pt x="20" y="45"/>
                    </a:cubicBezTo>
                    <a:lnTo>
                      <a:pt x="20" y="40"/>
                    </a:lnTo>
                    <a:close/>
                    <a:moveTo>
                      <a:pt x="54" y="52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4" y="52"/>
                    </a:lnTo>
                    <a:close/>
                    <a:moveTo>
                      <a:pt x="59" y="42"/>
                    </a:moveTo>
                    <a:cubicBezTo>
                      <a:pt x="50" y="40"/>
                      <a:pt x="50" y="40"/>
                      <a:pt x="50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61" y="37"/>
                      <a:pt x="61" y="37"/>
                      <a:pt x="61" y="37"/>
                    </a:cubicBezTo>
                    <a:lnTo>
                      <a:pt x="59" y="42"/>
                    </a:lnTo>
                    <a:close/>
                    <a:moveTo>
                      <a:pt x="64" y="33"/>
                    </a:moveTo>
                    <a:cubicBezTo>
                      <a:pt x="52" y="30"/>
                      <a:pt x="52" y="30"/>
                      <a:pt x="52" y="3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66" y="28"/>
                      <a:pt x="66" y="28"/>
                      <a:pt x="66" y="28"/>
                    </a:cubicBezTo>
                    <a:lnTo>
                      <a:pt x="64" y="33"/>
                    </a:lnTo>
                    <a:close/>
                    <a:moveTo>
                      <a:pt x="9" y="66"/>
                    </a:moveTo>
                    <a:cubicBezTo>
                      <a:pt x="8" y="70"/>
                      <a:pt x="11" y="74"/>
                      <a:pt x="15" y="75"/>
                    </a:cubicBezTo>
                    <a:cubicBezTo>
                      <a:pt x="19" y="76"/>
                      <a:pt x="23" y="73"/>
                      <a:pt x="24" y="69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25" y="65"/>
                      <a:pt x="22" y="61"/>
                      <a:pt x="18" y="60"/>
                    </a:cubicBezTo>
                    <a:cubicBezTo>
                      <a:pt x="14" y="59"/>
                      <a:pt x="10" y="62"/>
                      <a:pt x="9" y="66"/>
                    </a:cubicBezTo>
                    <a:close/>
                    <a:moveTo>
                      <a:pt x="39" y="72"/>
                    </a:moveTo>
                    <a:cubicBezTo>
                      <a:pt x="38" y="76"/>
                      <a:pt x="41" y="80"/>
                      <a:pt x="45" y="81"/>
                    </a:cubicBezTo>
                    <a:cubicBezTo>
                      <a:pt x="49" y="81"/>
                      <a:pt x="53" y="79"/>
                      <a:pt x="54" y="75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4" y="70"/>
                      <a:pt x="52" y="66"/>
                      <a:pt x="48" y="66"/>
                    </a:cubicBezTo>
                    <a:cubicBezTo>
                      <a:pt x="43" y="65"/>
                      <a:pt x="39" y="68"/>
                      <a:pt x="39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Freeform 94">
                <a:extLst>
                  <a:ext uri="{FF2B5EF4-FFF2-40B4-BE49-F238E27FC236}">
                    <a16:creationId xmlns:a16="http://schemas.microsoft.com/office/drawing/2014/main" id="{7F331776-B126-4339-9B00-A29265574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75090" y="4354682"/>
                <a:ext cx="150715" cy="152672"/>
              </a:xfrm>
              <a:custGeom>
                <a:avLst/>
                <a:gdLst>
                  <a:gd name="T0" fmla="*/ 24 w 47"/>
                  <a:gd name="T1" fmla="*/ 0 h 48"/>
                  <a:gd name="T2" fmla="*/ 0 w 47"/>
                  <a:gd name="T3" fmla="*/ 24 h 48"/>
                  <a:gd name="T4" fmla="*/ 24 w 47"/>
                  <a:gd name="T5" fmla="*/ 48 h 48"/>
                  <a:gd name="T6" fmla="*/ 47 w 47"/>
                  <a:gd name="T7" fmla="*/ 24 h 48"/>
                  <a:gd name="T8" fmla="*/ 24 w 47"/>
                  <a:gd name="T9" fmla="*/ 0 h 48"/>
                  <a:gd name="T10" fmla="*/ 6 w 47"/>
                  <a:gd name="T11" fmla="*/ 24 h 48"/>
                  <a:gd name="T12" fmla="*/ 24 w 47"/>
                  <a:gd name="T13" fmla="*/ 6 h 48"/>
                  <a:gd name="T14" fmla="*/ 24 w 47"/>
                  <a:gd name="T15" fmla="*/ 42 h 48"/>
                  <a:gd name="T16" fmla="*/ 6 w 47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8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37" y="48"/>
                      <a:pt x="47" y="37"/>
                      <a:pt x="47" y="24"/>
                    </a:cubicBezTo>
                    <a:cubicBezTo>
                      <a:pt x="47" y="11"/>
                      <a:pt x="37" y="0"/>
                      <a:pt x="24" y="0"/>
                    </a:cubicBezTo>
                    <a:close/>
                    <a:moveTo>
                      <a:pt x="6" y="24"/>
                    </a:moveTo>
                    <a:cubicBezTo>
                      <a:pt x="6" y="14"/>
                      <a:pt x="14" y="6"/>
                      <a:pt x="24" y="6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14" y="42"/>
                      <a:pt x="6" y="34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Freeform 95">
                <a:extLst>
                  <a:ext uri="{FF2B5EF4-FFF2-40B4-BE49-F238E27FC236}">
                    <a16:creationId xmlns:a16="http://schemas.microsoft.com/office/drawing/2014/main" id="{19168406-BFCD-465D-A2CA-CFA8A9389C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42344" y="3839905"/>
                <a:ext cx="379722" cy="369934"/>
              </a:xfrm>
              <a:custGeom>
                <a:avLst/>
                <a:gdLst>
                  <a:gd name="T0" fmla="*/ 22 w 119"/>
                  <a:gd name="T1" fmla="*/ 19 h 116"/>
                  <a:gd name="T2" fmla="*/ 58 w 119"/>
                  <a:gd name="T3" fmla="*/ 33 h 116"/>
                  <a:gd name="T4" fmla="*/ 62 w 119"/>
                  <a:gd name="T5" fmla="*/ 12 h 116"/>
                  <a:gd name="T6" fmla="*/ 82 w 119"/>
                  <a:gd name="T7" fmla="*/ 3 h 116"/>
                  <a:gd name="T8" fmla="*/ 91 w 119"/>
                  <a:gd name="T9" fmla="*/ 23 h 116"/>
                  <a:gd name="T10" fmla="*/ 95 w 119"/>
                  <a:gd name="T11" fmla="*/ 49 h 116"/>
                  <a:gd name="T12" fmla="*/ 95 w 119"/>
                  <a:gd name="T13" fmla="*/ 50 h 116"/>
                  <a:gd name="T14" fmla="*/ 99 w 119"/>
                  <a:gd name="T15" fmla="*/ 41 h 116"/>
                  <a:gd name="T16" fmla="*/ 119 w 119"/>
                  <a:gd name="T17" fmla="*/ 49 h 116"/>
                  <a:gd name="T18" fmla="*/ 93 w 119"/>
                  <a:gd name="T19" fmla="*/ 116 h 116"/>
                  <a:gd name="T20" fmla="*/ 73 w 119"/>
                  <a:gd name="T21" fmla="*/ 109 h 116"/>
                  <a:gd name="T22" fmla="*/ 75 w 119"/>
                  <a:gd name="T23" fmla="*/ 103 h 116"/>
                  <a:gd name="T24" fmla="*/ 63 w 119"/>
                  <a:gd name="T25" fmla="*/ 103 h 116"/>
                  <a:gd name="T26" fmla="*/ 53 w 119"/>
                  <a:gd name="T27" fmla="*/ 106 h 116"/>
                  <a:gd name="T28" fmla="*/ 35 w 119"/>
                  <a:gd name="T29" fmla="*/ 102 h 116"/>
                  <a:gd name="T30" fmla="*/ 30 w 119"/>
                  <a:gd name="T31" fmla="*/ 100 h 116"/>
                  <a:gd name="T32" fmla="*/ 28 w 119"/>
                  <a:gd name="T33" fmla="*/ 99 h 116"/>
                  <a:gd name="T34" fmla="*/ 21 w 119"/>
                  <a:gd name="T35" fmla="*/ 83 h 116"/>
                  <a:gd name="T36" fmla="*/ 22 w 119"/>
                  <a:gd name="T37" fmla="*/ 80 h 116"/>
                  <a:gd name="T38" fmla="*/ 22 w 119"/>
                  <a:gd name="T39" fmla="*/ 70 h 116"/>
                  <a:gd name="T40" fmla="*/ 24 w 119"/>
                  <a:gd name="T41" fmla="*/ 67 h 116"/>
                  <a:gd name="T42" fmla="*/ 24 w 119"/>
                  <a:gd name="T43" fmla="*/ 57 h 116"/>
                  <a:gd name="T44" fmla="*/ 27 w 119"/>
                  <a:gd name="T45" fmla="*/ 52 h 116"/>
                  <a:gd name="T46" fmla="*/ 11 w 119"/>
                  <a:gd name="T47" fmla="*/ 46 h 116"/>
                  <a:gd name="T48" fmla="*/ 3 w 119"/>
                  <a:gd name="T49" fmla="*/ 28 h 116"/>
                  <a:gd name="T50" fmla="*/ 22 w 119"/>
                  <a:gd name="T51" fmla="*/ 19 h 116"/>
                  <a:gd name="T52" fmla="*/ 86 w 119"/>
                  <a:gd name="T53" fmla="*/ 106 h 116"/>
                  <a:gd name="T54" fmla="*/ 90 w 119"/>
                  <a:gd name="T55" fmla="*/ 104 h 116"/>
                  <a:gd name="T56" fmla="*/ 88 w 119"/>
                  <a:gd name="T57" fmla="*/ 99 h 116"/>
                  <a:gd name="T58" fmla="*/ 84 w 119"/>
                  <a:gd name="T59" fmla="*/ 101 h 116"/>
                  <a:gd name="T60" fmla="*/ 86 w 119"/>
                  <a:gd name="T61" fmla="*/ 106 h 116"/>
                  <a:gd name="T62" fmla="*/ 15 w 119"/>
                  <a:gd name="T63" fmla="*/ 40 h 116"/>
                  <a:gd name="T64" fmla="*/ 41 w 119"/>
                  <a:gd name="T65" fmla="*/ 50 h 116"/>
                  <a:gd name="T66" fmla="*/ 42 w 119"/>
                  <a:gd name="T67" fmla="*/ 50 h 116"/>
                  <a:gd name="T68" fmla="*/ 39 w 119"/>
                  <a:gd name="T69" fmla="*/ 57 h 116"/>
                  <a:gd name="T70" fmla="*/ 38 w 119"/>
                  <a:gd name="T71" fmla="*/ 57 h 116"/>
                  <a:gd name="T72" fmla="*/ 31 w 119"/>
                  <a:gd name="T73" fmla="*/ 60 h 116"/>
                  <a:gd name="T74" fmla="*/ 32 w 119"/>
                  <a:gd name="T75" fmla="*/ 66 h 116"/>
                  <a:gd name="T76" fmla="*/ 34 w 119"/>
                  <a:gd name="T77" fmla="*/ 68 h 116"/>
                  <a:gd name="T78" fmla="*/ 31 w 119"/>
                  <a:gd name="T79" fmla="*/ 70 h 116"/>
                  <a:gd name="T80" fmla="*/ 30 w 119"/>
                  <a:gd name="T81" fmla="*/ 73 h 116"/>
                  <a:gd name="T82" fmla="*/ 30 w 119"/>
                  <a:gd name="T83" fmla="*/ 78 h 116"/>
                  <a:gd name="T84" fmla="*/ 32 w 119"/>
                  <a:gd name="T85" fmla="*/ 81 h 116"/>
                  <a:gd name="T86" fmla="*/ 30 w 119"/>
                  <a:gd name="T87" fmla="*/ 83 h 116"/>
                  <a:gd name="T88" fmla="*/ 28 w 119"/>
                  <a:gd name="T89" fmla="*/ 85 h 116"/>
                  <a:gd name="T90" fmla="*/ 31 w 119"/>
                  <a:gd name="T91" fmla="*/ 93 h 116"/>
                  <a:gd name="T92" fmla="*/ 33 w 119"/>
                  <a:gd name="T93" fmla="*/ 93 h 116"/>
                  <a:gd name="T94" fmla="*/ 38 w 119"/>
                  <a:gd name="T95" fmla="*/ 95 h 116"/>
                  <a:gd name="T96" fmla="*/ 60 w 119"/>
                  <a:gd name="T97" fmla="*/ 96 h 116"/>
                  <a:gd name="T98" fmla="*/ 78 w 119"/>
                  <a:gd name="T99" fmla="*/ 95 h 116"/>
                  <a:gd name="T100" fmla="*/ 92 w 119"/>
                  <a:gd name="T101" fmla="*/ 59 h 116"/>
                  <a:gd name="T102" fmla="*/ 88 w 119"/>
                  <a:gd name="T103" fmla="*/ 55 h 116"/>
                  <a:gd name="T104" fmla="*/ 83 w 119"/>
                  <a:gd name="T105" fmla="*/ 20 h 116"/>
                  <a:gd name="T106" fmla="*/ 79 w 119"/>
                  <a:gd name="T107" fmla="*/ 12 h 116"/>
                  <a:gd name="T108" fmla="*/ 70 w 119"/>
                  <a:gd name="T109" fmla="*/ 15 h 116"/>
                  <a:gd name="T110" fmla="*/ 67 w 119"/>
                  <a:gd name="T111" fmla="*/ 37 h 116"/>
                  <a:gd name="T112" fmla="*/ 66 w 119"/>
                  <a:gd name="T113" fmla="*/ 44 h 116"/>
                  <a:gd name="T114" fmla="*/ 20 w 119"/>
                  <a:gd name="T115" fmla="*/ 26 h 116"/>
                  <a:gd name="T116" fmla="*/ 10 w 119"/>
                  <a:gd name="T117" fmla="*/ 31 h 116"/>
                  <a:gd name="T118" fmla="*/ 15 w 119"/>
                  <a:gd name="T119" fmla="*/ 4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9" h="116">
                    <a:moveTo>
                      <a:pt x="22" y="19"/>
                    </a:moveTo>
                    <a:cubicBezTo>
                      <a:pt x="58" y="33"/>
                      <a:pt x="58" y="33"/>
                      <a:pt x="58" y="33"/>
                    </a:cubicBezTo>
                    <a:cubicBezTo>
                      <a:pt x="59" y="24"/>
                      <a:pt x="59" y="21"/>
                      <a:pt x="62" y="12"/>
                    </a:cubicBezTo>
                    <a:cubicBezTo>
                      <a:pt x="65" y="4"/>
                      <a:pt x="74" y="0"/>
                      <a:pt x="82" y="3"/>
                    </a:cubicBezTo>
                    <a:cubicBezTo>
                      <a:pt x="90" y="6"/>
                      <a:pt x="94" y="15"/>
                      <a:pt x="91" y="23"/>
                    </a:cubicBezTo>
                    <a:cubicBezTo>
                      <a:pt x="87" y="34"/>
                      <a:pt x="89" y="41"/>
                      <a:pt x="95" y="49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9" y="41"/>
                      <a:pt x="99" y="41"/>
                      <a:pt x="99" y="41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73" y="109"/>
                      <a:pt x="73" y="109"/>
                      <a:pt x="73" y="109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68" y="101"/>
                      <a:pt x="66" y="102"/>
                      <a:pt x="63" y="103"/>
                    </a:cubicBezTo>
                    <a:cubicBezTo>
                      <a:pt x="60" y="104"/>
                      <a:pt x="57" y="106"/>
                      <a:pt x="53" y="106"/>
                    </a:cubicBezTo>
                    <a:cubicBezTo>
                      <a:pt x="48" y="106"/>
                      <a:pt x="42" y="105"/>
                      <a:pt x="35" y="102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1" y="97"/>
                      <a:pt x="18" y="89"/>
                      <a:pt x="21" y="83"/>
                    </a:cubicBezTo>
                    <a:cubicBezTo>
                      <a:pt x="21" y="82"/>
                      <a:pt x="22" y="81"/>
                      <a:pt x="22" y="80"/>
                    </a:cubicBezTo>
                    <a:cubicBezTo>
                      <a:pt x="21" y="77"/>
                      <a:pt x="21" y="73"/>
                      <a:pt x="22" y="70"/>
                    </a:cubicBezTo>
                    <a:cubicBezTo>
                      <a:pt x="23" y="69"/>
                      <a:pt x="23" y="68"/>
                      <a:pt x="24" y="67"/>
                    </a:cubicBezTo>
                    <a:cubicBezTo>
                      <a:pt x="23" y="64"/>
                      <a:pt x="23" y="60"/>
                      <a:pt x="24" y="57"/>
                    </a:cubicBezTo>
                    <a:cubicBezTo>
                      <a:pt x="25" y="55"/>
                      <a:pt x="26" y="54"/>
                      <a:pt x="27" y="5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4" y="44"/>
                      <a:pt x="0" y="35"/>
                      <a:pt x="3" y="28"/>
                    </a:cubicBezTo>
                    <a:cubicBezTo>
                      <a:pt x="6" y="20"/>
                      <a:pt x="14" y="16"/>
                      <a:pt x="22" y="19"/>
                    </a:cubicBezTo>
                    <a:close/>
                    <a:moveTo>
                      <a:pt x="86" y="106"/>
                    </a:moveTo>
                    <a:cubicBezTo>
                      <a:pt x="88" y="106"/>
                      <a:pt x="90" y="106"/>
                      <a:pt x="90" y="104"/>
                    </a:cubicBezTo>
                    <a:cubicBezTo>
                      <a:pt x="91" y="102"/>
                      <a:pt x="90" y="100"/>
                      <a:pt x="88" y="99"/>
                    </a:cubicBezTo>
                    <a:cubicBezTo>
                      <a:pt x="86" y="98"/>
                      <a:pt x="84" y="99"/>
                      <a:pt x="84" y="101"/>
                    </a:cubicBezTo>
                    <a:cubicBezTo>
                      <a:pt x="83" y="103"/>
                      <a:pt x="84" y="105"/>
                      <a:pt x="86" y="106"/>
                    </a:cubicBezTo>
                    <a:close/>
                    <a:moveTo>
                      <a:pt x="15" y="40"/>
                    </a:move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56"/>
                      <a:pt x="32" y="57"/>
                      <a:pt x="31" y="60"/>
                    </a:cubicBezTo>
                    <a:cubicBezTo>
                      <a:pt x="31" y="62"/>
                      <a:pt x="31" y="64"/>
                      <a:pt x="32" y="66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1"/>
                      <a:pt x="30" y="72"/>
                      <a:pt x="30" y="73"/>
                    </a:cubicBezTo>
                    <a:cubicBezTo>
                      <a:pt x="29" y="75"/>
                      <a:pt x="29" y="77"/>
                      <a:pt x="30" y="78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9" y="84"/>
                      <a:pt x="28" y="85"/>
                      <a:pt x="28" y="85"/>
                    </a:cubicBezTo>
                    <a:cubicBezTo>
                      <a:pt x="27" y="88"/>
                      <a:pt x="28" y="92"/>
                      <a:pt x="31" y="93"/>
                    </a:cubicBezTo>
                    <a:cubicBezTo>
                      <a:pt x="33" y="93"/>
                      <a:pt x="33" y="93"/>
                      <a:pt x="33" y="93"/>
                    </a:cubicBezTo>
                    <a:cubicBezTo>
                      <a:pt x="38" y="95"/>
                      <a:pt x="38" y="95"/>
                      <a:pt x="38" y="95"/>
                    </a:cubicBezTo>
                    <a:cubicBezTo>
                      <a:pt x="51" y="100"/>
                      <a:pt x="56" y="97"/>
                      <a:pt x="60" y="96"/>
                    </a:cubicBezTo>
                    <a:cubicBezTo>
                      <a:pt x="64" y="94"/>
                      <a:pt x="68" y="92"/>
                      <a:pt x="78" y="95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0" y="58"/>
                      <a:pt x="89" y="56"/>
                      <a:pt x="88" y="55"/>
                    </a:cubicBezTo>
                    <a:cubicBezTo>
                      <a:pt x="81" y="43"/>
                      <a:pt x="78" y="34"/>
                      <a:pt x="83" y="20"/>
                    </a:cubicBezTo>
                    <a:cubicBezTo>
                      <a:pt x="85" y="17"/>
                      <a:pt x="83" y="13"/>
                      <a:pt x="79" y="12"/>
                    </a:cubicBezTo>
                    <a:cubicBezTo>
                      <a:pt x="76" y="10"/>
                      <a:pt x="72" y="12"/>
                      <a:pt x="70" y="15"/>
                    </a:cubicBezTo>
                    <a:cubicBezTo>
                      <a:pt x="67" y="24"/>
                      <a:pt x="67" y="27"/>
                      <a:pt x="67" y="37"/>
                    </a:cubicBezTo>
                    <a:cubicBezTo>
                      <a:pt x="67" y="39"/>
                      <a:pt x="66" y="42"/>
                      <a:pt x="66" y="4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6" y="25"/>
                      <a:pt x="12" y="27"/>
                      <a:pt x="10" y="31"/>
                    </a:cubicBezTo>
                    <a:cubicBezTo>
                      <a:pt x="9" y="34"/>
                      <a:pt x="11" y="38"/>
                      <a:pt x="1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Freeform 96">
                <a:extLst>
                  <a:ext uri="{FF2B5EF4-FFF2-40B4-BE49-F238E27FC236}">
                    <a16:creationId xmlns:a16="http://schemas.microsoft.com/office/drawing/2014/main" id="{E94DE2F5-6141-425A-AC07-D9DB34591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95545" y="4229413"/>
                <a:ext cx="459973" cy="403210"/>
              </a:xfrm>
              <a:custGeom>
                <a:avLst/>
                <a:gdLst>
                  <a:gd name="T0" fmla="*/ 144 w 144"/>
                  <a:gd name="T1" fmla="*/ 41 h 126"/>
                  <a:gd name="T2" fmla="*/ 102 w 144"/>
                  <a:gd name="T3" fmla="*/ 0 h 126"/>
                  <a:gd name="T4" fmla="*/ 72 w 144"/>
                  <a:gd name="T5" fmla="*/ 14 h 126"/>
                  <a:gd name="T6" fmla="*/ 41 w 144"/>
                  <a:gd name="T7" fmla="*/ 0 h 126"/>
                  <a:gd name="T8" fmla="*/ 0 w 144"/>
                  <a:gd name="T9" fmla="*/ 41 h 126"/>
                  <a:gd name="T10" fmla="*/ 13 w 144"/>
                  <a:gd name="T11" fmla="*/ 72 h 126"/>
                  <a:gd name="T12" fmla="*/ 13 w 144"/>
                  <a:gd name="T13" fmla="*/ 72 h 126"/>
                  <a:gd name="T14" fmla="*/ 58 w 144"/>
                  <a:gd name="T15" fmla="*/ 117 h 126"/>
                  <a:gd name="T16" fmla="*/ 72 w 144"/>
                  <a:gd name="T17" fmla="*/ 126 h 126"/>
                  <a:gd name="T18" fmla="*/ 85 w 144"/>
                  <a:gd name="T19" fmla="*/ 117 h 126"/>
                  <a:gd name="T20" fmla="*/ 130 w 144"/>
                  <a:gd name="T21" fmla="*/ 72 h 126"/>
                  <a:gd name="T22" fmla="*/ 130 w 144"/>
                  <a:gd name="T23" fmla="*/ 72 h 126"/>
                  <a:gd name="T24" fmla="*/ 144 w 144"/>
                  <a:gd name="T25" fmla="*/ 41 h 126"/>
                  <a:gd name="T26" fmla="*/ 118 w 144"/>
                  <a:gd name="T27" fmla="*/ 59 h 126"/>
                  <a:gd name="T28" fmla="*/ 73 w 144"/>
                  <a:gd name="T29" fmla="*/ 104 h 126"/>
                  <a:gd name="T30" fmla="*/ 72 w 144"/>
                  <a:gd name="T31" fmla="*/ 105 h 126"/>
                  <a:gd name="T32" fmla="*/ 71 w 144"/>
                  <a:gd name="T33" fmla="*/ 104 h 126"/>
                  <a:gd name="T34" fmla="*/ 25 w 144"/>
                  <a:gd name="T35" fmla="*/ 59 h 126"/>
                  <a:gd name="T36" fmla="*/ 18 w 144"/>
                  <a:gd name="T37" fmla="*/ 41 h 126"/>
                  <a:gd name="T38" fmla="*/ 41 w 144"/>
                  <a:gd name="T39" fmla="*/ 18 h 126"/>
                  <a:gd name="T40" fmla="*/ 58 w 144"/>
                  <a:gd name="T41" fmla="*/ 26 h 126"/>
                  <a:gd name="T42" fmla="*/ 72 w 144"/>
                  <a:gd name="T43" fmla="*/ 40 h 126"/>
                  <a:gd name="T44" fmla="*/ 85 w 144"/>
                  <a:gd name="T45" fmla="*/ 26 h 126"/>
                  <a:gd name="T46" fmla="*/ 102 w 144"/>
                  <a:gd name="T47" fmla="*/ 18 h 126"/>
                  <a:gd name="T48" fmla="*/ 126 w 144"/>
                  <a:gd name="T49" fmla="*/ 41 h 126"/>
                  <a:gd name="T50" fmla="*/ 118 w 144"/>
                  <a:gd name="T51" fmla="*/ 5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6">
                    <a:moveTo>
                      <a:pt x="144" y="41"/>
                    </a:moveTo>
                    <a:cubicBezTo>
                      <a:pt x="144" y="19"/>
                      <a:pt x="125" y="0"/>
                      <a:pt x="102" y="0"/>
                    </a:cubicBezTo>
                    <a:cubicBezTo>
                      <a:pt x="90" y="0"/>
                      <a:pt x="79" y="5"/>
                      <a:pt x="72" y="14"/>
                    </a:cubicBezTo>
                    <a:cubicBezTo>
                      <a:pt x="64" y="5"/>
                      <a:pt x="53" y="0"/>
                      <a:pt x="41" y="0"/>
                    </a:cubicBezTo>
                    <a:cubicBezTo>
                      <a:pt x="18" y="0"/>
                      <a:pt x="0" y="19"/>
                      <a:pt x="0" y="41"/>
                    </a:cubicBezTo>
                    <a:cubicBezTo>
                      <a:pt x="0" y="54"/>
                      <a:pt x="5" y="65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58" y="117"/>
                      <a:pt x="58" y="117"/>
                      <a:pt x="58" y="117"/>
                    </a:cubicBezTo>
                    <a:cubicBezTo>
                      <a:pt x="63" y="122"/>
                      <a:pt x="67" y="126"/>
                      <a:pt x="72" y="126"/>
                    </a:cubicBezTo>
                    <a:cubicBezTo>
                      <a:pt x="76" y="126"/>
                      <a:pt x="81" y="122"/>
                      <a:pt x="85" y="117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9" y="65"/>
                      <a:pt x="144" y="54"/>
                      <a:pt x="144" y="41"/>
                    </a:cubicBezTo>
                    <a:close/>
                    <a:moveTo>
                      <a:pt x="118" y="59"/>
                    </a:moveTo>
                    <a:cubicBezTo>
                      <a:pt x="73" y="104"/>
                      <a:pt x="73" y="104"/>
                      <a:pt x="73" y="104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105"/>
                      <a:pt x="71" y="105"/>
                      <a:pt x="71" y="104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0" y="54"/>
                      <a:pt x="18" y="48"/>
                      <a:pt x="18" y="41"/>
                    </a:cubicBezTo>
                    <a:cubicBezTo>
                      <a:pt x="18" y="29"/>
                      <a:pt x="28" y="18"/>
                      <a:pt x="41" y="18"/>
                    </a:cubicBezTo>
                    <a:cubicBezTo>
                      <a:pt x="48" y="18"/>
                      <a:pt x="54" y="21"/>
                      <a:pt x="58" y="26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90" y="21"/>
                      <a:pt x="96" y="18"/>
                      <a:pt x="102" y="18"/>
                    </a:cubicBezTo>
                    <a:cubicBezTo>
                      <a:pt x="115" y="18"/>
                      <a:pt x="126" y="29"/>
                      <a:pt x="126" y="41"/>
                    </a:cubicBezTo>
                    <a:cubicBezTo>
                      <a:pt x="126" y="48"/>
                      <a:pt x="123" y="54"/>
                      <a:pt x="11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Freeform 97">
                <a:extLst>
                  <a:ext uri="{FF2B5EF4-FFF2-40B4-BE49-F238E27FC236}">
                    <a16:creationId xmlns:a16="http://schemas.microsoft.com/office/drawing/2014/main" id="{EE3BB1D7-2293-49DE-855A-2274F56055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58179" y="4663940"/>
                <a:ext cx="195733" cy="195733"/>
              </a:xfrm>
              <a:custGeom>
                <a:avLst/>
                <a:gdLst>
                  <a:gd name="T0" fmla="*/ 31 w 61"/>
                  <a:gd name="T1" fmla="*/ 0 h 61"/>
                  <a:gd name="T2" fmla="*/ 0 w 61"/>
                  <a:gd name="T3" fmla="*/ 30 h 61"/>
                  <a:gd name="T4" fmla="*/ 31 w 61"/>
                  <a:gd name="T5" fmla="*/ 61 h 61"/>
                  <a:gd name="T6" fmla="*/ 61 w 61"/>
                  <a:gd name="T7" fmla="*/ 30 h 61"/>
                  <a:gd name="T8" fmla="*/ 31 w 61"/>
                  <a:gd name="T9" fmla="*/ 0 h 61"/>
                  <a:gd name="T10" fmla="*/ 31 w 61"/>
                  <a:gd name="T11" fmla="*/ 55 h 61"/>
                  <a:gd name="T12" fmla="*/ 6 w 61"/>
                  <a:gd name="T13" fmla="*/ 30 h 61"/>
                  <a:gd name="T14" fmla="*/ 31 w 61"/>
                  <a:gd name="T15" fmla="*/ 6 h 61"/>
                  <a:gd name="T16" fmla="*/ 55 w 61"/>
                  <a:gd name="T17" fmla="*/ 30 h 61"/>
                  <a:gd name="T18" fmla="*/ 31 w 61"/>
                  <a:gd name="T19" fmla="*/ 55 h 61"/>
                  <a:gd name="T20" fmla="*/ 27 w 61"/>
                  <a:gd name="T21" fmla="*/ 15 h 61"/>
                  <a:gd name="T22" fmla="*/ 34 w 61"/>
                  <a:gd name="T23" fmla="*/ 15 h 61"/>
                  <a:gd name="T24" fmla="*/ 34 w 61"/>
                  <a:gd name="T25" fmla="*/ 23 h 61"/>
                  <a:gd name="T26" fmla="*/ 27 w 61"/>
                  <a:gd name="T27" fmla="*/ 23 h 61"/>
                  <a:gd name="T28" fmla="*/ 27 w 61"/>
                  <a:gd name="T29" fmla="*/ 15 h 61"/>
                  <a:gd name="T30" fmla="*/ 38 w 61"/>
                  <a:gd name="T31" fmla="*/ 46 h 61"/>
                  <a:gd name="T32" fmla="*/ 23 w 61"/>
                  <a:gd name="T33" fmla="*/ 46 h 61"/>
                  <a:gd name="T34" fmla="*/ 23 w 61"/>
                  <a:gd name="T35" fmla="*/ 42 h 61"/>
                  <a:gd name="T36" fmla="*/ 27 w 61"/>
                  <a:gd name="T37" fmla="*/ 42 h 61"/>
                  <a:gd name="T38" fmla="*/ 27 w 61"/>
                  <a:gd name="T39" fmla="*/ 30 h 61"/>
                  <a:gd name="T40" fmla="*/ 23 w 61"/>
                  <a:gd name="T41" fmla="*/ 30 h 61"/>
                  <a:gd name="T42" fmla="*/ 23 w 61"/>
                  <a:gd name="T43" fmla="*/ 27 h 61"/>
                  <a:gd name="T44" fmla="*/ 34 w 61"/>
                  <a:gd name="T45" fmla="*/ 27 h 61"/>
                  <a:gd name="T46" fmla="*/ 34 w 61"/>
                  <a:gd name="T47" fmla="*/ 42 h 61"/>
                  <a:gd name="T48" fmla="*/ 38 w 61"/>
                  <a:gd name="T49" fmla="*/ 42 h 61"/>
                  <a:gd name="T50" fmla="*/ 38 w 61"/>
                  <a:gd name="T51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1"/>
                      <a:pt x="31" y="61"/>
                    </a:cubicBezTo>
                    <a:cubicBezTo>
                      <a:pt x="47" y="61"/>
                      <a:pt x="61" y="47"/>
                      <a:pt x="61" y="30"/>
                    </a:cubicBezTo>
                    <a:cubicBezTo>
                      <a:pt x="61" y="14"/>
                      <a:pt x="47" y="0"/>
                      <a:pt x="31" y="0"/>
                    </a:cubicBezTo>
                    <a:close/>
                    <a:moveTo>
                      <a:pt x="31" y="55"/>
                    </a:moveTo>
                    <a:cubicBezTo>
                      <a:pt x="17" y="55"/>
                      <a:pt x="6" y="44"/>
                      <a:pt x="6" y="30"/>
                    </a:cubicBezTo>
                    <a:cubicBezTo>
                      <a:pt x="6" y="17"/>
                      <a:pt x="17" y="6"/>
                      <a:pt x="31" y="6"/>
                    </a:cubicBezTo>
                    <a:cubicBezTo>
                      <a:pt x="44" y="6"/>
                      <a:pt x="55" y="17"/>
                      <a:pt x="55" y="30"/>
                    </a:cubicBezTo>
                    <a:cubicBezTo>
                      <a:pt x="55" y="44"/>
                      <a:pt x="44" y="55"/>
                      <a:pt x="31" y="55"/>
                    </a:cubicBezTo>
                    <a:close/>
                    <a:moveTo>
                      <a:pt x="27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15"/>
                    </a:lnTo>
                    <a:close/>
                    <a:moveTo>
                      <a:pt x="38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8" y="42"/>
                      <a:pt x="38" y="42"/>
                      <a:pt x="38" y="42"/>
                    </a:cubicBezTo>
                    <a:lnTo>
                      <a:pt x="3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Freeform 98">
                <a:extLst>
                  <a:ext uri="{FF2B5EF4-FFF2-40B4-BE49-F238E27FC236}">
                    <a16:creationId xmlns:a16="http://schemas.microsoft.com/office/drawing/2014/main" id="{E5E1E562-664D-47B3-B528-1802E1CBFC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07112" y="4990815"/>
                <a:ext cx="299472" cy="301429"/>
              </a:xfrm>
              <a:custGeom>
                <a:avLst/>
                <a:gdLst>
                  <a:gd name="T0" fmla="*/ 85 w 94"/>
                  <a:gd name="T1" fmla="*/ 20 h 94"/>
                  <a:gd name="T2" fmla="*/ 37 w 94"/>
                  <a:gd name="T3" fmla="*/ 2 h 94"/>
                  <a:gd name="T4" fmla="*/ 20 w 94"/>
                  <a:gd name="T5" fmla="*/ 10 h 94"/>
                  <a:gd name="T6" fmla="*/ 2 w 94"/>
                  <a:gd name="T7" fmla="*/ 57 h 94"/>
                  <a:gd name="T8" fmla="*/ 10 w 94"/>
                  <a:gd name="T9" fmla="*/ 74 h 94"/>
                  <a:gd name="T10" fmla="*/ 57 w 94"/>
                  <a:gd name="T11" fmla="*/ 92 h 94"/>
                  <a:gd name="T12" fmla="*/ 74 w 94"/>
                  <a:gd name="T13" fmla="*/ 84 h 94"/>
                  <a:gd name="T14" fmla="*/ 92 w 94"/>
                  <a:gd name="T15" fmla="*/ 37 h 94"/>
                  <a:gd name="T16" fmla="*/ 85 w 94"/>
                  <a:gd name="T17" fmla="*/ 20 h 94"/>
                  <a:gd name="T18" fmla="*/ 36 w 94"/>
                  <a:gd name="T19" fmla="*/ 38 h 94"/>
                  <a:gd name="T20" fmla="*/ 62 w 94"/>
                  <a:gd name="T21" fmla="*/ 47 h 94"/>
                  <a:gd name="T22" fmla="*/ 61 w 94"/>
                  <a:gd name="T23" fmla="*/ 52 h 94"/>
                  <a:gd name="T24" fmla="*/ 42 w 94"/>
                  <a:gd name="T25" fmla="*/ 61 h 94"/>
                  <a:gd name="T26" fmla="*/ 33 w 94"/>
                  <a:gd name="T27" fmla="*/ 42 h 94"/>
                  <a:gd name="T28" fmla="*/ 36 w 94"/>
                  <a:gd name="T29" fmla="*/ 38 h 94"/>
                  <a:gd name="T30" fmla="*/ 76 w 94"/>
                  <a:gd name="T31" fmla="*/ 53 h 94"/>
                  <a:gd name="T32" fmla="*/ 69 w 94"/>
                  <a:gd name="T33" fmla="*/ 71 h 94"/>
                  <a:gd name="T34" fmla="*/ 66 w 94"/>
                  <a:gd name="T35" fmla="*/ 80 h 94"/>
                  <a:gd name="T36" fmla="*/ 59 w 94"/>
                  <a:gd name="T37" fmla="*/ 82 h 94"/>
                  <a:gd name="T38" fmla="*/ 15 w 94"/>
                  <a:gd name="T39" fmla="*/ 65 h 94"/>
                  <a:gd name="T40" fmla="*/ 12 w 94"/>
                  <a:gd name="T41" fmla="*/ 59 h 94"/>
                  <a:gd name="T42" fmla="*/ 15 w 94"/>
                  <a:gd name="T43" fmla="*/ 50 h 94"/>
                  <a:gd name="T44" fmla="*/ 22 w 94"/>
                  <a:gd name="T45" fmla="*/ 32 h 94"/>
                  <a:gd name="T46" fmla="*/ 22 w 94"/>
                  <a:gd name="T47" fmla="*/ 32 h 94"/>
                  <a:gd name="T48" fmla="*/ 29 w 94"/>
                  <a:gd name="T49" fmla="*/ 35 h 94"/>
                  <a:gd name="T50" fmla="*/ 27 w 94"/>
                  <a:gd name="T51" fmla="*/ 39 h 94"/>
                  <a:gd name="T52" fmla="*/ 39 w 94"/>
                  <a:gd name="T53" fmla="*/ 67 h 94"/>
                  <a:gd name="T54" fmla="*/ 67 w 94"/>
                  <a:gd name="T55" fmla="*/ 55 h 94"/>
                  <a:gd name="T56" fmla="*/ 69 w 94"/>
                  <a:gd name="T57" fmla="*/ 50 h 94"/>
                  <a:gd name="T58" fmla="*/ 76 w 94"/>
                  <a:gd name="T59" fmla="*/ 53 h 94"/>
                  <a:gd name="T60" fmla="*/ 82 w 94"/>
                  <a:gd name="T61" fmla="*/ 37 h 94"/>
                  <a:gd name="T62" fmla="*/ 79 w 94"/>
                  <a:gd name="T63" fmla="*/ 38 h 94"/>
                  <a:gd name="T64" fmla="*/ 74 w 94"/>
                  <a:gd name="T65" fmla="*/ 37 h 94"/>
                  <a:gd name="T66" fmla="*/ 73 w 94"/>
                  <a:gd name="T67" fmla="*/ 34 h 94"/>
                  <a:gd name="T68" fmla="*/ 74 w 94"/>
                  <a:gd name="T69" fmla="*/ 29 h 94"/>
                  <a:gd name="T70" fmla="*/ 77 w 94"/>
                  <a:gd name="T71" fmla="*/ 28 h 94"/>
                  <a:gd name="T72" fmla="*/ 82 w 94"/>
                  <a:gd name="T73" fmla="*/ 29 h 94"/>
                  <a:gd name="T74" fmla="*/ 83 w 94"/>
                  <a:gd name="T75" fmla="*/ 33 h 94"/>
                  <a:gd name="T76" fmla="*/ 82 w 94"/>
                  <a:gd name="T77" fmla="*/ 3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4" h="94">
                    <a:moveTo>
                      <a:pt x="85" y="20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0" y="0"/>
                      <a:pt x="23" y="3"/>
                      <a:pt x="20" y="10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64"/>
                      <a:pt x="3" y="71"/>
                      <a:pt x="10" y="74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64" y="94"/>
                      <a:pt x="71" y="91"/>
                      <a:pt x="74" y="84"/>
                    </a:cubicBezTo>
                    <a:cubicBezTo>
                      <a:pt x="92" y="37"/>
                      <a:pt x="92" y="37"/>
                      <a:pt x="92" y="37"/>
                    </a:cubicBezTo>
                    <a:cubicBezTo>
                      <a:pt x="94" y="30"/>
                      <a:pt x="91" y="23"/>
                      <a:pt x="85" y="20"/>
                    </a:cubicBezTo>
                    <a:close/>
                    <a:moveTo>
                      <a:pt x="36" y="3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49"/>
                      <a:pt x="61" y="51"/>
                      <a:pt x="61" y="52"/>
                    </a:cubicBezTo>
                    <a:cubicBezTo>
                      <a:pt x="58" y="60"/>
                      <a:pt x="49" y="64"/>
                      <a:pt x="42" y="61"/>
                    </a:cubicBezTo>
                    <a:cubicBezTo>
                      <a:pt x="34" y="58"/>
                      <a:pt x="31" y="49"/>
                      <a:pt x="33" y="42"/>
                    </a:cubicBezTo>
                    <a:cubicBezTo>
                      <a:pt x="34" y="40"/>
                      <a:pt x="35" y="39"/>
                      <a:pt x="36" y="38"/>
                    </a:cubicBezTo>
                    <a:close/>
                    <a:moveTo>
                      <a:pt x="76" y="53"/>
                    </a:moveTo>
                    <a:cubicBezTo>
                      <a:pt x="69" y="71"/>
                      <a:pt x="69" y="71"/>
                      <a:pt x="69" y="71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2"/>
                      <a:pt x="62" y="83"/>
                      <a:pt x="59" y="82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2" y="64"/>
                      <a:pt x="11" y="62"/>
                      <a:pt x="12" y="5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8" y="36"/>
                      <a:pt x="27" y="38"/>
                      <a:pt x="27" y="39"/>
                    </a:cubicBezTo>
                    <a:cubicBezTo>
                      <a:pt x="23" y="51"/>
                      <a:pt x="28" y="63"/>
                      <a:pt x="39" y="67"/>
                    </a:cubicBezTo>
                    <a:cubicBezTo>
                      <a:pt x="51" y="72"/>
                      <a:pt x="63" y="66"/>
                      <a:pt x="67" y="55"/>
                    </a:cubicBezTo>
                    <a:cubicBezTo>
                      <a:pt x="68" y="53"/>
                      <a:pt x="68" y="52"/>
                      <a:pt x="69" y="50"/>
                    </a:cubicBezTo>
                    <a:cubicBezTo>
                      <a:pt x="76" y="53"/>
                      <a:pt x="76" y="53"/>
                      <a:pt x="76" y="53"/>
                    </a:cubicBezTo>
                    <a:close/>
                    <a:moveTo>
                      <a:pt x="82" y="37"/>
                    </a:moveTo>
                    <a:cubicBezTo>
                      <a:pt x="81" y="38"/>
                      <a:pt x="80" y="39"/>
                      <a:pt x="79" y="38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3" y="36"/>
                      <a:pt x="72" y="35"/>
                      <a:pt x="73" y="34"/>
                    </a:cubicBezTo>
                    <a:cubicBezTo>
                      <a:pt x="74" y="29"/>
                      <a:pt x="74" y="29"/>
                      <a:pt x="74" y="29"/>
                    </a:cubicBezTo>
                    <a:cubicBezTo>
                      <a:pt x="75" y="28"/>
                      <a:pt x="76" y="27"/>
                      <a:pt x="77" y="28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3" y="30"/>
                      <a:pt x="84" y="31"/>
                      <a:pt x="83" y="33"/>
                    </a:cubicBezTo>
                    <a:lnTo>
                      <a:pt x="82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Freeform 99">
                <a:extLst>
                  <a:ext uri="{FF2B5EF4-FFF2-40B4-BE49-F238E27FC236}">
                    <a16:creationId xmlns:a16="http://schemas.microsoft.com/office/drawing/2014/main" id="{F6CDC130-13A7-4CD7-838E-2538115AD5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93059" y="3628514"/>
                <a:ext cx="168330" cy="168330"/>
              </a:xfrm>
              <a:custGeom>
                <a:avLst/>
                <a:gdLst>
                  <a:gd name="T0" fmla="*/ 44 w 53"/>
                  <a:gd name="T1" fmla="*/ 0 h 53"/>
                  <a:gd name="T2" fmla="*/ 9 w 53"/>
                  <a:gd name="T3" fmla="*/ 0 h 53"/>
                  <a:gd name="T4" fmla="*/ 0 w 53"/>
                  <a:gd name="T5" fmla="*/ 9 h 53"/>
                  <a:gd name="T6" fmla="*/ 0 w 53"/>
                  <a:gd name="T7" fmla="*/ 44 h 53"/>
                  <a:gd name="T8" fmla="*/ 9 w 53"/>
                  <a:gd name="T9" fmla="*/ 53 h 53"/>
                  <a:gd name="T10" fmla="*/ 44 w 53"/>
                  <a:gd name="T11" fmla="*/ 53 h 53"/>
                  <a:gd name="T12" fmla="*/ 53 w 53"/>
                  <a:gd name="T13" fmla="*/ 44 h 53"/>
                  <a:gd name="T14" fmla="*/ 53 w 53"/>
                  <a:gd name="T15" fmla="*/ 9 h 53"/>
                  <a:gd name="T16" fmla="*/ 44 w 53"/>
                  <a:gd name="T17" fmla="*/ 0 h 53"/>
                  <a:gd name="T18" fmla="*/ 20 w 53"/>
                  <a:gd name="T19" fmla="*/ 43 h 53"/>
                  <a:gd name="T20" fmla="*/ 13 w 53"/>
                  <a:gd name="T21" fmla="*/ 43 h 53"/>
                  <a:gd name="T22" fmla="*/ 13 w 53"/>
                  <a:gd name="T23" fmla="*/ 20 h 53"/>
                  <a:gd name="T24" fmla="*/ 20 w 53"/>
                  <a:gd name="T25" fmla="*/ 20 h 53"/>
                  <a:gd name="T26" fmla="*/ 20 w 53"/>
                  <a:gd name="T27" fmla="*/ 43 h 53"/>
                  <a:gd name="T28" fmla="*/ 17 w 53"/>
                  <a:gd name="T29" fmla="*/ 16 h 53"/>
                  <a:gd name="T30" fmla="*/ 13 w 53"/>
                  <a:gd name="T31" fmla="*/ 13 h 53"/>
                  <a:gd name="T32" fmla="*/ 17 w 53"/>
                  <a:gd name="T33" fmla="*/ 10 h 53"/>
                  <a:gd name="T34" fmla="*/ 20 w 53"/>
                  <a:gd name="T35" fmla="*/ 13 h 53"/>
                  <a:gd name="T36" fmla="*/ 17 w 53"/>
                  <a:gd name="T37" fmla="*/ 16 h 53"/>
                  <a:gd name="T38" fmla="*/ 43 w 53"/>
                  <a:gd name="T39" fmla="*/ 43 h 53"/>
                  <a:gd name="T40" fmla="*/ 37 w 53"/>
                  <a:gd name="T41" fmla="*/ 43 h 53"/>
                  <a:gd name="T42" fmla="*/ 37 w 53"/>
                  <a:gd name="T43" fmla="*/ 30 h 53"/>
                  <a:gd name="T44" fmla="*/ 33 w 53"/>
                  <a:gd name="T45" fmla="*/ 26 h 53"/>
                  <a:gd name="T46" fmla="*/ 30 w 53"/>
                  <a:gd name="T47" fmla="*/ 30 h 53"/>
                  <a:gd name="T48" fmla="*/ 30 w 53"/>
                  <a:gd name="T49" fmla="*/ 43 h 53"/>
                  <a:gd name="T50" fmla="*/ 23 w 53"/>
                  <a:gd name="T51" fmla="*/ 43 h 53"/>
                  <a:gd name="T52" fmla="*/ 23 w 53"/>
                  <a:gd name="T53" fmla="*/ 20 h 53"/>
                  <a:gd name="T54" fmla="*/ 30 w 53"/>
                  <a:gd name="T55" fmla="*/ 20 h 53"/>
                  <a:gd name="T56" fmla="*/ 30 w 53"/>
                  <a:gd name="T57" fmla="*/ 24 h 53"/>
                  <a:gd name="T58" fmla="*/ 36 w 53"/>
                  <a:gd name="T59" fmla="*/ 20 h 53"/>
                  <a:gd name="T60" fmla="*/ 43 w 53"/>
                  <a:gd name="T61" fmla="*/ 28 h 53"/>
                  <a:gd name="T62" fmla="*/ 43 w 53"/>
                  <a:gd name="T63" fmla="*/ 4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3" h="53">
                    <a:moveTo>
                      <a:pt x="4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3"/>
                      <a:pt x="9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9" y="53"/>
                      <a:pt x="53" y="49"/>
                      <a:pt x="53" y="44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4"/>
                      <a:pt x="49" y="0"/>
                      <a:pt x="44" y="0"/>
                    </a:cubicBezTo>
                    <a:close/>
                    <a:moveTo>
                      <a:pt x="20" y="43"/>
                    </a:move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lnTo>
                      <a:pt x="20" y="43"/>
                    </a:lnTo>
                    <a:close/>
                    <a:moveTo>
                      <a:pt x="17" y="16"/>
                    </a:moveTo>
                    <a:cubicBezTo>
                      <a:pt x="15" y="16"/>
                      <a:pt x="13" y="15"/>
                      <a:pt x="13" y="13"/>
                    </a:cubicBezTo>
                    <a:cubicBezTo>
                      <a:pt x="13" y="11"/>
                      <a:pt x="15" y="10"/>
                      <a:pt x="17" y="10"/>
                    </a:cubicBezTo>
                    <a:cubicBezTo>
                      <a:pt x="18" y="10"/>
                      <a:pt x="20" y="11"/>
                      <a:pt x="20" y="13"/>
                    </a:cubicBezTo>
                    <a:cubicBezTo>
                      <a:pt x="20" y="15"/>
                      <a:pt x="18" y="16"/>
                      <a:pt x="17" y="16"/>
                    </a:cubicBezTo>
                    <a:close/>
                    <a:moveTo>
                      <a:pt x="43" y="43"/>
                    </a:move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28"/>
                      <a:pt x="35" y="26"/>
                      <a:pt x="33" y="26"/>
                    </a:cubicBezTo>
                    <a:cubicBezTo>
                      <a:pt x="31" y="26"/>
                      <a:pt x="30" y="28"/>
                      <a:pt x="30" y="30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3" y="20"/>
                      <a:pt x="36" y="20"/>
                    </a:cubicBezTo>
                    <a:cubicBezTo>
                      <a:pt x="40" y="20"/>
                      <a:pt x="43" y="23"/>
                      <a:pt x="43" y="28"/>
                    </a:cubicBezTo>
                    <a:lnTo>
                      <a:pt x="4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4" name="Freeform 100">
                <a:extLst>
                  <a:ext uri="{FF2B5EF4-FFF2-40B4-BE49-F238E27FC236}">
                    <a16:creationId xmlns:a16="http://schemas.microsoft.com/office/drawing/2014/main" id="{43978BD3-E6AF-4922-9B71-045F457F51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46259" y="3395591"/>
                <a:ext cx="309258" cy="193775"/>
              </a:xfrm>
              <a:custGeom>
                <a:avLst/>
                <a:gdLst>
                  <a:gd name="T0" fmla="*/ 49 w 158"/>
                  <a:gd name="T1" fmla="*/ 70 h 99"/>
                  <a:gd name="T2" fmla="*/ 49 w 158"/>
                  <a:gd name="T3" fmla="*/ 39 h 99"/>
                  <a:gd name="T4" fmla="*/ 78 w 158"/>
                  <a:gd name="T5" fmla="*/ 39 h 99"/>
                  <a:gd name="T6" fmla="*/ 39 w 158"/>
                  <a:gd name="T7" fmla="*/ 0 h 99"/>
                  <a:gd name="T8" fmla="*/ 0 w 158"/>
                  <a:gd name="T9" fmla="*/ 39 h 99"/>
                  <a:gd name="T10" fmla="*/ 29 w 158"/>
                  <a:gd name="T11" fmla="*/ 39 h 99"/>
                  <a:gd name="T12" fmla="*/ 29 w 158"/>
                  <a:gd name="T13" fmla="*/ 89 h 99"/>
                  <a:gd name="T14" fmla="*/ 88 w 158"/>
                  <a:gd name="T15" fmla="*/ 89 h 99"/>
                  <a:gd name="T16" fmla="*/ 68 w 158"/>
                  <a:gd name="T17" fmla="*/ 70 h 99"/>
                  <a:gd name="T18" fmla="*/ 49 w 158"/>
                  <a:gd name="T19" fmla="*/ 70 h 99"/>
                  <a:gd name="T20" fmla="*/ 129 w 158"/>
                  <a:gd name="T21" fmla="*/ 58 h 99"/>
                  <a:gd name="T22" fmla="*/ 129 w 158"/>
                  <a:gd name="T23" fmla="*/ 9 h 99"/>
                  <a:gd name="T24" fmla="*/ 68 w 158"/>
                  <a:gd name="T25" fmla="*/ 9 h 99"/>
                  <a:gd name="T26" fmla="*/ 88 w 158"/>
                  <a:gd name="T27" fmla="*/ 29 h 99"/>
                  <a:gd name="T28" fmla="*/ 107 w 158"/>
                  <a:gd name="T29" fmla="*/ 29 h 99"/>
                  <a:gd name="T30" fmla="*/ 107 w 158"/>
                  <a:gd name="T31" fmla="*/ 58 h 99"/>
                  <a:gd name="T32" fmla="*/ 78 w 158"/>
                  <a:gd name="T33" fmla="*/ 58 h 99"/>
                  <a:gd name="T34" fmla="*/ 119 w 158"/>
                  <a:gd name="T35" fmla="*/ 99 h 99"/>
                  <a:gd name="T36" fmla="*/ 158 w 158"/>
                  <a:gd name="T37" fmla="*/ 58 h 99"/>
                  <a:gd name="T38" fmla="*/ 129 w 158"/>
                  <a:gd name="T39" fmla="*/ 5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8" h="99">
                    <a:moveTo>
                      <a:pt x="49" y="70"/>
                    </a:moveTo>
                    <a:lnTo>
                      <a:pt x="49" y="39"/>
                    </a:lnTo>
                    <a:lnTo>
                      <a:pt x="78" y="39"/>
                    </a:lnTo>
                    <a:lnTo>
                      <a:pt x="39" y="0"/>
                    </a:lnTo>
                    <a:lnTo>
                      <a:pt x="0" y="39"/>
                    </a:lnTo>
                    <a:lnTo>
                      <a:pt x="29" y="39"/>
                    </a:lnTo>
                    <a:lnTo>
                      <a:pt x="29" y="89"/>
                    </a:lnTo>
                    <a:lnTo>
                      <a:pt x="88" y="89"/>
                    </a:lnTo>
                    <a:lnTo>
                      <a:pt x="68" y="70"/>
                    </a:lnTo>
                    <a:lnTo>
                      <a:pt x="49" y="70"/>
                    </a:lnTo>
                    <a:close/>
                    <a:moveTo>
                      <a:pt x="129" y="58"/>
                    </a:moveTo>
                    <a:lnTo>
                      <a:pt x="129" y="9"/>
                    </a:lnTo>
                    <a:lnTo>
                      <a:pt x="68" y="9"/>
                    </a:lnTo>
                    <a:lnTo>
                      <a:pt x="88" y="29"/>
                    </a:lnTo>
                    <a:lnTo>
                      <a:pt x="107" y="29"/>
                    </a:lnTo>
                    <a:lnTo>
                      <a:pt x="107" y="58"/>
                    </a:lnTo>
                    <a:lnTo>
                      <a:pt x="78" y="58"/>
                    </a:lnTo>
                    <a:lnTo>
                      <a:pt x="119" y="99"/>
                    </a:lnTo>
                    <a:lnTo>
                      <a:pt x="158" y="58"/>
                    </a:lnTo>
                    <a:lnTo>
                      <a:pt x="129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5" name="Freeform 101">
                <a:extLst>
                  <a:ext uri="{FF2B5EF4-FFF2-40B4-BE49-F238E27FC236}">
                    <a16:creationId xmlns:a16="http://schemas.microsoft.com/office/drawing/2014/main" id="{A12184D0-C64B-4071-B409-9250C4C04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10498" y="2367994"/>
                <a:ext cx="321002" cy="322959"/>
              </a:xfrm>
              <a:custGeom>
                <a:avLst/>
                <a:gdLst>
                  <a:gd name="T0" fmla="*/ 96 w 100"/>
                  <a:gd name="T1" fmla="*/ 85 h 101"/>
                  <a:gd name="T2" fmla="*/ 73 w 100"/>
                  <a:gd name="T3" fmla="*/ 65 h 101"/>
                  <a:gd name="T4" fmla="*/ 66 w 100"/>
                  <a:gd name="T5" fmla="*/ 62 h 101"/>
                  <a:gd name="T6" fmla="*/ 74 w 100"/>
                  <a:gd name="T7" fmla="*/ 37 h 101"/>
                  <a:gd name="T8" fmla="*/ 37 w 100"/>
                  <a:gd name="T9" fmla="*/ 0 h 101"/>
                  <a:gd name="T10" fmla="*/ 0 w 100"/>
                  <a:gd name="T11" fmla="*/ 37 h 101"/>
                  <a:gd name="T12" fmla="*/ 37 w 100"/>
                  <a:gd name="T13" fmla="*/ 75 h 101"/>
                  <a:gd name="T14" fmla="*/ 61 w 100"/>
                  <a:gd name="T15" fmla="*/ 66 h 101"/>
                  <a:gd name="T16" fmla="*/ 64 w 100"/>
                  <a:gd name="T17" fmla="*/ 73 h 101"/>
                  <a:gd name="T18" fmla="*/ 84 w 100"/>
                  <a:gd name="T19" fmla="*/ 96 h 101"/>
                  <a:gd name="T20" fmla="*/ 97 w 100"/>
                  <a:gd name="T21" fmla="*/ 97 h 101"/>
                  <a:gd name="T22" fmla="*/ 96 w 100"/>
                  <a:gd name="T23" fmla="*/ 85 h 101"/>
                  <a:gd name="T24" fmla="*/ 37 w 100"/>
                  <a:gd name="T25" fmla="*/ 62 h 101"/>
                  <a:gd name="T26" fmla="*/ 12 w 100"/>
                  <a:gd name="T27" fmla="*/ 37 h 101"/>
                  <a:gd name="T28" fmla="*/ 37 w 100"/>
                  <a:gd name="T29" fmla="*/ 12 h 101"/>
                  <a:gd name="T30" fmla="*/ 62 w 100"/>
                  <a:gd name="T31" fmla="*/ 37 h 101"/>
                  <a:gd name="T32" fmla="*/ 37 w 100"/>
                  <a:gd name="T33" fmla="*/ 6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101">
                    <a:moveTo>
                      <a:pt x="96" y="85"/>
                    </a:moveTo>
                    <a:cubicBezTo>
                      <a:pt x="73" y="65"/>
                      <a:pt x="73" y="65"/>
                      <a:pt x="73" y="65"/>
                    </a:cubicBezTo>
                    <a:cubicBezTo>
                      <a:pt x="70" y="62"/>
                      <a:pt x="68" y="61"/>
                      <a:pt x="66" y="62"/>
                    </a:cubicBezTo>
                    <a:cubicBezTo>
                      <a:pt x="71" y="55"/>
                      <a:pt x="74" y="47"/>
                      <a:pt x="74" y="37"/>
                    </a:cubicBezTo>
                    <a:cubicBezTo>
                      <a:pt x="74" y="17"/>
                      <a:pt x="58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58"/>
                      <a:pt x="17" y="75"/>
                      <a:pt x="37" y="75"/>
                    </a:cubicBezTo>
                    <a:cubicBezTo>
                      <a:pt x="46" y="75"/>
                      <a:pt x="55" y="71"/>
                      <a:pt x="61" y="66"/>
                    </a:cubicBezTo>
                    <a:cubicBezTo>
                      <a:pt x="61" y="68"/>
                      <a:pt x="62" y="70"/>
                      <a:pt x="64" y="73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8" y="100"/>
                      <a:pt x="94" y="101"/>
                      <a:pt x="97" y="97"/>
                    </a:cubicBezTo>
                    <a:cubicBezTo>
                      <a:pt x="100" y="94"/>
                      <a:pt x="100" y="88"/>
                      <a:pt x="96" y="85"/>
                    </a:cubicBezTo>
                    <a:close/>
                    <a:moveTo>
                      <a:pt x="37" y="62"/>
                    </a:moveTo>
                    <a:cubicBezTo>
                      <a:pt x="23" y="62"/>
                      <a:pt x="12" y="51"/>
                      <a:pt x="12" y="37"/>
                    </a:cubicBezTo>
                    <a:cubicBezTo>
                      <a:pt x="12" y="24"/>
                      <a:pt x="23" y="12"/>
                      <a:pt x="37" y="12"/>
                    </a:cubicBezTo>
                    <a:cubicBezTo>
                      <a:pt x="51" y="12"/>
                      <a:pt x="62" y="24"/>
                      <a:pt x="62" y="37"/>
                    </a:cubicBezTo>
                    <a:cubicBezTo>
                      <a:pt x="62" y="51"/>
                      <a:pt x="51" y="62"/>
                      <a:pt x="37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6" name="Freeform 102">
                <a:extLst>
                  <a:ext uri="{FF2B5EF4-FFF2-40B4-BE49-F238E27FC236}">
                    <a16:creationId xmlns:a16="http://schemas.microsoft.com/office/drawing/2014/main" id="{1EBFC576-26C5-49A1-9ABB-509262511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1667" y="2328848"/>
                <a:ext cx="395380" cy="383636"/>
              </a:xfrm>
              <a:custGeom>
                <a:avLst/>
                <a:gdLst>
                  <a:gd name="T0" fmla="*/ 78 w 124"/>
                  <a:gd name="T1" fmla="*/ 84 h 120"/>
                  <a:gd name="T2" fmla="*/ 75 w 124"/>
                  <a:gd name="T3" fmla="*/ 75 h 120"/>
                  <a:gd name="T4" fmla="*/ 86 w 124"/>
                  <a:gd name="T5" fmla="*/ 54 h 120"/>
                  <a:gd name="T6" fmla="*/ 89 w 124"/>
                  <a:gd name="T7" fmla="*/ 37 h 120"/>
                  <a:gd name="T8" fmla="*/ 62 w 124"/>
                  <a:gd name="T9" fmla="*/ 0 h 120"/>
                  <a:gd name="T10" fmla="*/ 36 w 124"/>
                  <a:gd name="T11" fmla="*/ 37 h 120"/>
                  <a:gd name="T12" fmla="*/ 39 w 124"/>
                  <a:gd name="T13" fmla="*/ 54 h 120"/>
                  <a:gd name="T14" fmla="*/ 50 w 124"/>
                  <a:gd name="T15" fmla="*/ 75 h 120"/>
                  <a:gd name="T16" fmla="*/ 47 w 124"/>
                  <a:gd name="T17" fmla="*/ 84 h 120"/>
                  <a:gd name="T18" fmla="*/ 0 w 124"/>
                  <a:gd name="T19" fmla="*/ 120 h 120"/>
                  <a:gd name="T20" fmla="*/ 62 w 124"/>
                  <a:gd name="T21" fmla="*/ 120 h 120"/>
                  <a:gd name="T22" fmla="*/ 124 w 124"/>
                  <a:gd name="T23" fmla="*/ 120 h 120"/>
                  <a:gd name="T24" fmla="*/ 78 w 124"/>
                  <a:gd name="T25" fmla="*/ 8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120">
                    <a:moveTo>
                      <a:pt x="78" y="84"/>
                    </a:moveTo>
                    <a:cubicBezTo>
                      <a:pt x="75" y="84"/>
                      <a:pt x="75" y="75"/>
                      <a:pt x="75" y="75"/>
                    </a:cubicBezTo>
                    <a:cubicBezTo>
                      <a:pt x="75" y="75"/>
                      <a:pt x="84" y="66"/>
                      <a:pt x="86" y="54"/>
                    </a:cubicBezTo>
                    <a:cubicBezTo>
                      <a:pt x="91" y="54"/>
                      <a:pt x="94" y="42"/>
                      <a:pt x="89" y="37"/>
                    </a:cubicBezTo>
                    <a:cubicBezTo>
                      <a:pt x="89" y="32"/>
                      <a:pt x="96" y="0"/>
                      <a:pt x="62" y="0"/>
                    </a:cubicBezTo>
                    <a:cubicBezTo>
                      <a:pt x="29" y="0"/>
                      <a:pt x="36" y="32"/>
                      <a:pt x="36" y="37"/>
                    </a:cubicBezTo>
                    <a:cubicBezTo>
                      <a:pt x="31" y="42"/>
                      <a:pt x="34" y="54"/>
                      <a:pt x="39" y="54"/>
                    </a:cubicBezTo>
                    <a:cubicBezTo>
                      <a:pt x="41" y="66"/>
                      <a:pt x="50" y="75"/>
                      <a:pt x="50" y="75"/>
                    </a:cubicBezTo>
                    <a:cubicBezTo>
                      <a:pt x="50" y="75"/>
                      <a:pt x="50" y="84"/>
                      <a:pt x="47" y="84"/>
                    </a:cubicBezTo>
                    <a:cubicBezTo>
                      <a:pt x="37" y="86"/>
                      <a:pt x="0" y="102"/>
                      <a:pt x="0" y="120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124" y="120"/>
                      <a:pt x="124" y="120"/>
                      <a:pt x="124" y="120"/>
                    </a:cubicBezTo>
                    <a:cubicBezTo>
                      <a:pt x="124" y="102"/>
                      <a:pt x="88" y="86"/>
                      <a:pt x="78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7" name="Freeform 103">
                <a:extLst>
                  <a:ext uri="{FF2B5EF4-FFF2-40B4-BE49-F238E27FC236}">
                    <a16:creationId xmlns:a16="http://schemas.microsoft.com/office/drawing/2014/main" id="{1701211C-BC2A-4632-B7D2-47F83677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58002" y="5303987"/>
                <a:ext cx="131142" cy="207477"/>
              </a:xfrm>
              <a:custGeom>
                <a:avLst/>
                <a:gdLst>
                  <a:gd name="T0" fmla="*/ 21 w 41"/>
                  <a:gd name="T1" fmla="*/ 0 h 65"/>
                  <a:gd name="T2" fmla="*/ 0 w 41"/>
                  <a:gd name="T3" fmla="*/ 20 h 65"/>
                  <a:gd name="T4" fmla="*/ 21 w 41"/>
                  <a:gd name="T5" fmla="*/ 65 h 65"/>
                  <a:gd name="T6" fmla="*/ 41 w 41"/>
                  <a:gd name="T7" fmla="*/ 20 h 65"/>
                  <a:gd name="T8" fmla="*/ 21 w 41"/>
                  <a:gd name="T9" fmla="*/ 0 h 65"/>
                  <a:gd name="T10" fmla="*/ 21 w 41"/>
                  <a:gd name="T11" fmla="*/ 33 h 65"/>
                  <a:gd name="T12" fmla="*/ 8 w 41"/>
                  <a:gd name="T13" fmla="*/ 20 h 65"/>
                  <a:gd name="T14" fmla="*/ 21 w 41"/>
                  <a:gd name="T15" fmla="*/ 8 h 65"/>
                  <a:gd name="T16" fmla="*/ 33 w 41"/>
                  <a:gd name="T17" fmla="*/ 20 h 65"/>
                  <a:gd name="T18" fmla="*/ 21 w 41"/>
                  <a:gd name="T19" fmla="*/ 33 h 65"/>
                  <a:gd name="T20" fmla="*/ 13 w 41"/>
                  <a:gd name="T21" fmla="*/ 20 h 65"/>
                  <a:gd name="T22" fmla="*/ 21 w 41"/>
                  <a:gd name="T23" fmla="*/ 28 h 65"/>
                  <a:gd name="T24" fmla="*/ 29 w 41"/>
                  <a:gd name="T25" fmla="*/ 20 h 65"/>
                  <a:gd name="T26" fmla="*/ 21 w 41"/>
                  <a:gd name="T27" fmla="*/ 12 h 65"/>
                  <a:gd name="T28" fmla="*/ 13 w 41"/>
                  <a:gd name="T29" fmla="*/ 2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65">
                    <a:moveTo>
                      <a:pt x="21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41"/>
                      <a:pt x="21" y="65"/>
                      <a:pt x="21" y="65"/>
                    </a:cubicBezTo>
                    <a:cubicBezTo>
                      <a:pt x="21" y="65"/>
                      <a:pt x="41" y="41"/>
                      <a:pt x="41" y="20"/>
                    </a:cubicBezTo>
                    <a:cubicBezTo>
                      <a:pt x="41" y="9"/>
                      <a:pt x="32" y="0"/>
                      <a:pt x="21" y="0"/>
                    </a:cubicBezTo>
                    <a:close/>
                    <a:moveTo>
                      <a:pt x="21" y="33"/>
                    </a:moveTo>
                    <a:cubicBezTo>
                      <a:pt x="14" y="33"/>
                      <a:pt x="8" y="27"/>
                      <a:pt x="8" y="20"/>
                    </a:cubicBezTo>
                    <a:cubicBezTo>
                      <a:pt x="8" y="13"/>
                      <a:pt x="14" y="8"/>
                      <a:pt x="21" y="8"/>
                    </a:cubicBezTo>
                    <a:cubicBezTo>
                      <a:pt x="28" y="8"/>
                      <a:pt x="33" y="13"/>
                      <a:pt x="33" y="20"/>
                    </a:cubicBezTo>
                    <a:cubicBezTo>
                      <a:pt x="33" y="27"/>
                      <a:pt x="28" y="33"/>
                      <a:pt x="21" y="33"/>
                    </a:cubicBezTo>
                    <a:close/>
                    <a:moveTo>
                      <a:pt x="13" y="20"/>
                    </a:moveTo>
                    <a:cubicBezTo>
                      <a:pt x="13" y="25"/>
                      <a:pt x="16" y="28"/>
                      <a:pt x="21" y="28"/>
                    </a:cubicBezTo>
                    <a:cubicBezTo>
                      <a:pt x="25" y="28"/>
                      <a:pt x="29" y="25"/>
                      <a:pt x="29" y="20"/>
                    </a:cubicBezTo>
                    <a:cubicBezTo>
                      <a:pt x="29" y="16"/>
                      <a:pt x="25" y="12"/>
                      <a:pt x="21" y="12"/>
                    </a:cubicBezTo>
                    <a:cubicBezTo>
                      <a:pt x="16" y="12"/>
                      <a:pt x="13" y="16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8" name="Freeform 104">
                <a:extLst>
                  <a:ext uri="{FF2B5EF4-FFF2-40B4-BE49-F238E27FC236}">
                    <a16:creationId xmlns:a16="http://schemas.microsoft.com/office/drawing/2014/main" id="{19094DB7-F23F-41F3-8290-D82A64D77E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15118" y="5527123"/>
                <a:ext cx="203562" cy="275983"/>
              </a:xfrm>
              <a:custGeom>
                <a:avLst/>
                <a:gdLst>
                  <a:gd name="T0" fmla="*/ 58 w 64"/>
                  <a:gd name="T1" fmla="*/ 9 h 86"/>
                  <a:gd name="T2" fmla="*/ 24 w 64"/>
                  <a:gd name="T3" fmla="*/ 1 h 86"/>
                  <a:gd name="T4" fmla="*/ 16 w 64"/>
                  <a:gd name="T5" fmla="*/ 7 h 86"/>
                  <a:gd name="T6" fmla="*/ 1 w 64"/>
                  <a:gd name="T7" fmla="*/ 68 h 86"/>
                  <a:gd name="T8" fmla="*/ 6 w 64"/>
                  <a:gd name="T9" fmla="*/ 77 h 86"/>
                  <a:gd name="T10" fmla="*/ 39 w 64"/>
                  <a:gd name="T11" fmla="*/ 85 h 86"/>
                  <a:gd name="T12" fmla="*/ 48 w 64"/>
                  <a:gd name="T13" fmla="*/ 80 h 86"/>
                  <a:gd name="T14" fmla="*/ 63 w 64"/>
                  <a:gd name="T15" fmla="*/ 18 h 86"/>
                  <a:gd name="T16" fmla="*/ 58 w 64"/>
                  <a:gd name="T17" fmla="*/ 9 h 86"/>
                  <a:gd name="T18" fmla="*/ 31 w 64"/>
                  <a:gd name="T19" fmla="*/ 7 h 86"/>
                  <a:gd name="T20" fmla="*/ 50 w 64"/>
                  <a:gd name="T21" fmla="*/ 11 h 86"/>
                  <a:gd name="T22" fmla="*/ 49 w 64"/>
                  <a:gd name="T23" fmla="*/ 14 h 86"/>
                  <a:gd name="T24" fmla="*/ 30 w 64"/>
                  <a:gd name="T25" fmla="*/ 9 h 86"/>
                  <a:gd name="T26" fmla="*/ 31 w 64"/>
                  <a:gd name="T27" fmla="*/ 7 h 86"/>
                  <a:gd name="T28" fmla="*/ 24 w 64"/>
                  <a:gd name="T29" fmla="*/ 76 h 86"/>
                  <a:gd name="T30" fmla="*/ 20 w 64"/>
                  <a:gd name="T31" fmla="*/ 71 h 86"/>
                  <a:gd name="T32" fmla="*/ 26 w 64"/>
                  <a:gd name="T33" fmla="*/ 67 h 86"/>
                  <a:gd name="T34" fmla="*/ 30 w 64"/>
                  <a:gd name="T35" fmla="*/ 73 h 86"/>
                  <a:gd name="T36" fmla="*/ 24 w 64"/>
                  <a:gd name="T37" fmla="*/ 76 h 86"/>
                  <a:gd name="T38" fmla="*/ 46 w 64"/>
                  <a:gd name="T39" fmla="*/ 67 h 86"/>
                  <a:gd name="T40" fmla="*/ 8 w 64"/>
                  <a:gd name="T41" fmla="*/ 58 h 86"/>
                  <a:gd name="T42" fmla="*/ 20 w 64"/>
                  <a:gd name="T43" fmla="*/ 10 h 86"/>
                  <a:gd name="T44" fmla="*/ 58 w 64"/>
                  <a:gd name="T45" fmla="*/ 19 h 86"/>
                  <a:gd name="T46" fmla="*/ 46 w 64"/>
                  <a:gd name="T47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86">
                    <a:moveTo>
                      <a:pt x="58" y="9"/>
                    </a:moveTo>
                    <a:cubicBezTo>
                      <a:pt x="24" y="1"/>
                      <a:pt x="24" y="1"/>
                      <a:pt x="24" y="1"/>
                    </a:cubicBezTo>
                    <a:cubicBezTo>
                      <a:pt x="21" y="0"/>
                      <a:pt x="17" y="3"/>
                      <a:pt x="16" y="7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0" y="72"/>
                      <a:pt x="2" y="76"/>
                      <a:pt x="6" y="77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43" y="86"/>
                      <a:pt x="47" y="84"/>
                      <a:pt x="48" y="80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4" y="14"/>
                      <a:pt x="61" y="10"/>
                      <a:pt x="58" y="9"/>
                    </a:cubicBezTo>
                    <a:close/>
                    <a:moveTo>
                      <a:pt x="31" y="7"/>
                    </a:moveTo>
                    <a:cubicBezTo>
                      <a:pt x="50" y="11"/>
                      <a:pt x="50" y="11"/>
                      <a:pt x="50" y="11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30" y="9"/>
                      <a:pt x="30" y="9"/>
                      <a:pt x="30" y="9"/>
                    </a:cubicBezTo>
                    <a:lnTo>
                      <a:pt x="31" y="7"/>
                    </a:lnTo>
                    <a:close/>
                    <a:moveTo>
                      <a:pt x="24" y="76"/>
                    </a:moveTo>
                    <a:cubicBezTo>
                      <a:pt x="21" y="76"/>
                      <a:pt x="19" y="73"/>
                      <a:pt x="20" y="71"/>
                    </a:cubicBezTo>
                    <a:cubicBezTo>
                      <a:pt x="21" y="68"/>
                      <a:pt x="23" y="66"/>
                      <a:pt x="26" y="67"/>
                    </a:cubicBezTo>
                    <a:cubicBezTo>
                      <a:pt x="29" y="68"/>
                      <a:pt x="30" y="70"/>
                      <a:pt x="30" y="73"/>
                    </a:cubicBezTo>
                    <a:cubicBezTo>
                      <a:pt x="29" y="75"/>
                      <a:pt x="26" y="77"/>
                      <a:pt x="24" y="76"/>
                    </a:cubicBezTo>
                    <a:close/>
                    <a:moveTo>
                      <a:pt x="46" y="67"/>
                    </a:moveTo>
                    <a:cubicBezTo>
                      <a:pt x="8" y="58"/>
                      <a:pt x="8" y="58"/>
                      <a:pt x="8" y="5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46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9" name="Freeform 105">
                <a:extLst>
                  <a:ext uri="{FF2B5EF4-FFF2-40B4-BE49-F238E27FC236}">
                    <a16:creationId xmlns:a16="http://schemas.microsoft.com/office/drawing/2014/main" id="{94A91E49-FF32-42D1-9159-D247652F4C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70099" y="3638300"/>
                <a:ext cx="274026" cy="207477"/>
              </a:xfrm>
              <a:custGeom>
                <a:avLst/>
                <a:gdLst>
                  <a:gd name="T0" fmla="*/ 75 w 86"/>
                  <a:gd name="T1" fmla="*/ 11 h 65"/>
                  <a:gd name="T2" fmla="*/ 75 w 86"/>
                  <a:gd name="T3" fmla="*/ 0 h 65"/>
                  <a:gd name="T4" fmla="*/ 0 w 86"/>
                  <a:gd name="T5" fmla="*/ 0 h 65"/>
                  <a:gd name="T6" fmla="*/ 0 w 86"/>
                  <a:gd name="T7" fmla="*/ 60 h 65"/>
                  <a:gd name="T8" fmla="*/ 5 w 86"/>
                  <a:gd name="T9" fmla="*/ 65 h 65"/>
                  <a:gd name="T10" fmla="*/ 78 w 86"/>
                  <a:gd name="T11" fmla="*/ 65 h 65"/>
                  <a:gd name="T12" fmla="*/ 86 w 86"/>
                  <a:gd name="T13" fmla="*/ 57 h 65"/>
                  <a:gd name="T14" fmla="*/ 86 w 86"/>
                  <a:gd name="T15" fmla="*/ 11 h 65"/>
                  <a:gd name="T16" fmla="*/ 75 w 86"/>
                  <a:gd name="T17" fmla="*/ 11 h 65"/>
                  <a:gd name="T18" fmla="*/ 70 w 86"/>
                  <a:gd name="T19" fmla="*/ 60 h 65"/>
                  <a:gd name="T20" fmla="*/ 5 w 86"/>
                  <a:gd name="T21" fmla="*/ 60 h 65"/>
                  <a:gd name="T22" fmla="*/ 5 w 86"/>
                  <a:gd name="T23" fmla="*/ 5 h 65"/>
                  <a:gd name="T24" fmla="*/ 70 w 86"/>
                  <a:gd name="T25" fmla="*/ 5 h 65"/>
                  <a:gd name="T26" fmla="*/ 70 w 86"/>
                  <a:gd name="T27" fmla="*/ 60 h 65"/>
                  <a:gd name="T28" fmla="*/ 10 w 86"/>
                  <a:gd name="T29" fmla="*/ 16 h 65"/>
                  <a:gd name="T30" fmla="*/ 64 w 86"/>
                  <a:gd name="T31" fmla="*/ 16 h 65"/>
                  <a:gd name="T32" fmla="*/ 64 w 86"/>
                  <a:gd name="T33" fmla="*/ 22 h 65"/>
                  <a:gd name="T34" fmla="*/ 10 w 86"/>
                  <a:gd name="T35" fmla="*/ 22 h 65"/>
                  <a:gd name="T36" fmla="*/ 10 w 86"/>
                  <a:gd name="T37" fmla="*/ 16 h 65"/>
                  <a:gd name="T38" fmla="*/ 43 w 86"/>
                  <a:gd name="T39" fmla="*/ 27 h 65"/>
                  <a:gd name="T40" fmla="*/ 64 w 86"/>
                  <a:gd name="T41" fmla="*/ 27 h 65"/>
                  <a:gd name="T42" fmla="*/ 64 w 86"/>
                  <a:gd name="T43" fmla="*/ 32 h 65"/>
                  <a:gd name="T44" fmla="*/ 43 w 86"/>
                  <a:gd name="T45" fmla="*/ 32 h 65"/>
                  <a:gd name="T46" fmla="*/ 43 w 86"/>
                  <a:gd name="T47" fmla="*/ 27 h 65"/>
                  <a:gd name="T48" fmla="*/ 43 w 86"/>
                  <a:gd name="T49" fmla="*/ 38 h 65"/>
                  <a:gd name="T50" fmla="*/ 64 w 86"/>
                  <a:gd name="T51" fmla="*/ 38 h 65"/>
                  <a:gd name="T52" fmla="*/ 64 w 86"/>
                  <a:gd name="T53" fmla="*/ 43 h 65"/>
                  <a:gd name="T54" fmla="*/ 43 w 86"/>
                  <a:gd name="T55" fmla="*/ 43 h 65"/>
                  <a:gd name="T56" fmla="*/ 43 w 86"/>
                  <a:gd name="T57" fmla="*/ 38 h 65"/>
                  <a:gd name="T58" fmla="*/ 43 w 86"/>
                  <a:gd name="T59" fmla="*/ 49 h 65"/>
                  <a:gd name="T60" fmla="*/ 59 w 86"/>
                  <a:gd name="T61" fmla="*/ 49 h 65"/>
                  <a:gd name="T62" fmla="*/ 59 w 86"/>
                  <a:gd name="T63" fmla="*/ 54 h 65"/>
                  <a:gd name="T64" fmla="*/ 43 w 86"/>
                  <a:gd name="T65" fmla="*/ 54 h 65"/>
                  <a:gd name="T66" fmla="*/ 43 w 86"/>
                  <a:gd name="T67" fmla="*/ 49 h 65"/>
                  <a:gd name="T68" fmla="*/ 10 w 86"/>
                  <a:gd name="T69" fmla="*/ 27 h 65"/>
                  <a:gd name="T70" fmla="*/ 37 w 86"/>
                  <a:gd name="T71" fmla="*/ 27 h 65"/>
                  <a:gd name="T72" fmla="*/ 37 w 86"/>
                  <a:gd name="T73" fmla="*/ 54 h 65"/>
                  <a:gd name="T74" fmla="*/ 10 w 86"/>
                  <a:gd name="T75" fmla="*/ 54 h 65"/>
                  <a:gd name="T76" fmla="*/ 10 w 86"/>
                  <a:gd name="T77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65">
                    <a:moveTo>
                      <a:pt x="75" y="1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82" y="65"/>
                      <a:pt x="86" y="61"/>
                      <a:pt x="86" y="57"/>
                    </a:cubicBezTo>
                    <a:cubicBezTo>
                      <a:pt x="86" y="11"/>
                      <a:pt x="86" y="11"/>
                      <a:pt x="86" y="11"/>
                    </a:cubicBezTo>
                    <a:lnTo>
                      <a:pt x="75" y="11"/>
                    </a:lnTo>
                    <a:close/>
                    <a:moveTo>
                      <a:pt x="70" y="60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0" y="5"/>
                      <a:pt x="70" y="5"/>
                      <a:pt x="70" y="5"/>
                    </a:cubicBezTo>
                    <a:lnTo>
                      <a:pt x="70" y="60"/>
                    </a:lnTo>
                    <a:close/>
                    <a:moveTo>
                      <a:pt x="10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10" y="22"/>
                      <a:pt x="10" y="22"/>
                      <a:pt x="10" y="22"/>
                    </a:cubicBezTo>
                    <a:lnTo>
                      <a:pt x="10" y="16"/>
                    </a:lnTo>
                    <a:close/>
                    <a:moveTo>
                      <a:pt x="43" y="27"/>
                    </a:move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43" y="32"/>
                      <a:pt x="43" y="32"/>
                      <a:pt x="43" y="32"/>
                    </a:cubicBezTo>
                    <a:lnTo>
                      <a:pt x="43" y="27"/>
                    </a:lnTo>
                    <a:close/>
                    <a:moveTo>
                      <a:pt x="43" y="38"/>
                    </a:move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43" y="43"/>
                      <a:pt x="43" y="43"/>
                      <a:pt x="43" y="43"/>
                    </a:cubicBezTo>
                    <a:lnTo>
                      <a:pt x="43" y="38"/>
                    </a:lnTo>
                    <a:close/>
                    <a:moveTo>
                      <a:pt x="43" y="49"/>
                    </a:moveTo>
                    <a:cubicBezTo>
                      <a:pt x="59" y="49"/>
                      <a:pt x="59" y="49"/>
                      <a:pt x="59" y="49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43" y="54"/>
                      <a:pt x="43" y="54"/>
                      <a:pt x="43" y="54"/>
                    </a:cubicBezTo>
                    <a:lnTo>
                      <a:pt x="43" y="49"/>
                    </a:lnTo>
                    <a:close/>
                    <a:moveTo>
                      <a:pt x="10" y="27"/>
                    </a:move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10" y="54"/>
                      <a:pt x="10" y="54"/>
                      <a:pt x="10" y="54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0" name="Freeform 106">
                <a:extLst>
                  <a:ext uri="{FF2B5EF4-FFF2-40B4-BE49-F238E27FC236}">
                    <a16:creationId xmlns:a16="http://schemas.microsoft.com/office/drawing/2014/main" id="{F2E7DD99-F96F-4B37-93A3-DA140DF951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3698" y="2767289"/>
                <a:ext cx="256411" cy="256409"/>
              </a:xfrm>
              <a:custGeom>
                <a:avLst/>
                <a:gdLst>
                  <a:gd name="T0" fmla="*/ 0 w 131"/>
                  <a:gd name="T1" fmla="*/ 131 h 131"/>
                  <a:gd name="T2" fmla="*/ 65 w 131"/>
                  <a:gd name="T3" fmla="*/ 131 h 131"/>
                  <a:gd name="T4" fmla="*/ 65 w 131"/>
                  <a:gd name="T5" fmla="*/ 0 h 131"/>
                  <a:gd name="T6" fmla="*/ 0 w 131"/>
                  <a:gd name="T7" fmla="*/ 0 h 131"/>
                  <a:gd name="T8" fmla="*/ 0 w 131"/>
                  <a:gd name="T9" fmla="*/ 131 h 131"/>
                  <a:gd name="T10" fmla="*/ 41 w 131"/>
                  <a:gd name="T11" fmla="*/ 17 h 131"/>
                  <a:gd name="T12" fmla="*/ 57 w 131"/>
                  <a:gd name="T13" fmla="*/ 17 h 131"/>
                  <a:gd name="T14" fmla="*/ 57 w 131"/>
                  <a:gd name="T15" fmla="*/ 33 h 131"/>
                  <a:gd name="T16" fmla="*/ 41 w 131"/>
                  <a:gd name="T17" fmla="*/ 33 h 131"/>
                  <a:gd name="T18" fmla="*/ 41 w 131"/>
                  <a:gd name="T19" fmla="*/ 17 h 131"/>
                  <a:gd name="T20" fmla="*/ 41 w 131"/>
                  <a:gd name="T21" fmla="*/ 49 h 131"/>
                  <a:gd name="T22" fmla="*/ 57 w 131"/>
                  <a:gd name="T23" fmla="*/ 49 h 131"/>
                  <a:gd name="T24" fmla="*/ 57 w 131"/>
                  <a:gd name="T25" fmla="*/ 66 h 131"/>
                  <a:gd name="T26" fmla="*/ 41 w 131"/>
                  <a:gd name="T27" fmla="*/ 66 h 131"/>
                  <a:gd name="T28" fmla="*/ 41 w 131"/>
                  <a:gd name="T29" fmla="*/ 49 h 131"/>
                  <a:gd name="T30" fmla="*/ 41 w 131"/>
                  <a:gd name="T31" fmla="*/ 82 h 131"/>
                  <a:gd name="T32" fmla="*/ 57 w 131"/>
                  <a:gd name="T33" fmla="*/ 82 h 131"/>
                  <a:gd name="T34" fmla="*/ 57 w 131"/>
                  <a:gd name="T35" fmla="*/ 98 h 131"/>
                  <a:gd name="T36" fmla="*/ 41 w 131"/>
                  <a:gd name="T37" fmla="*/ 98 h 131"/>
                  <a:gd name="T38" fmla="*/ 41 w 131"/>
                  <a:gd name="T39" fmla="*/ 82 h 131"/>
                  <a:gd name="T40" fmla="*/ 8 w 131"/>
                  <a:gd name="T41" fmla="*/ 17 h 131"/>
                  <a:gd name="T42" fmla="*/ 24 w 131"/>
                  <a:gd name="T43" fmla="*/ 17 h 131"/>
                  <a:gd name="T44" fmla="*/ 24 w 131"/>
                  <a:gd name="T45" fmla="*/ 33 h 131"/>
                  <a:gd name="T46" fmla="*/ 8 w 131"/>
                  <a:gd name="T47" fmla="*/ 33 h 131"/>
                  <a:gd name="T48" fmla="*/ 8 w 131"/>
                  <a:gd name="T49" fmla="*/ 17 h 131"/>
                  <a:gd name="T50" fmla="*/ 8 w 131"/>
                  <a:gd name="T51" fmla="*/ 49 h 131"/>
                  <a:gd name="T52" fmla="*/ 24 w 131"/>
                  <a:gd name="T53" fmla="*/ 49 h 131"/>
                  <a:gd name="T54" fmla="*/ 24 w 131"/>
                  <a:gd name="T55" fmla="*/ 66 h 131"/>
                  <a:gd name="T56" fmla="*/ 8 w 131"/>
                  <a:gd name="T57" fmla="*/ 66 h 131"/>
                  <a:gd name="T58" fmla="*/ 8 w 131"/>
                  <a:gd name="T59" fmla="*/ 49 h 131"/>
                  <a:gd name="T60" fmla="*/ 8 w 131"/>
                  <a:gd name="T61" fmla="*/ 82 h 131"/>
                  <a:gd name="T62" fmla="*/ 24 w 131"/>
                  <a:gd name="T63" fmla="*/ 82 h 131"/>
                  <a:gd name="T64" fmla="*/ 24 w 131"/>
                  <a:gd name="T65" fmla="*/ 98 h 131"/>
                  <a:gd name="T66" fmla="*/ 8 w 131"/>
                  <a:gd name="T67" fmla="*/ 98 h 131"/>
                  <a:gd name="T68" fmla="*/ 8 w 131"/>
                  <a:gd name="T69" fmla="*/ 82 h 131"/>
                  <a:gd name="T70" fmla="*/ 73 w 131"/>
                  <a:gd name="T71" fmla="*/ 41 h 131"/>
                  <a:gd name="T72" fmla="*/ 131 w 131"/>
                  <a:gd name="T73" fmla="*/ 41 h 131"/>
                  <a:gd name="T74" fmla="*/ 131 w 131"/>
                  <a:gd name="T75" fmla="*/ 49 h 131"/>
                  <a:gd name="T76" fmla="*/ 73 w 131"/>
                  <a:gd name="T77" fmla="*/ 49 h 131"/>
                  <a:gd name="T78" fmla="*/ 73 w 131"/>
                  <a:gd name="T79" fmla="*/ 41 h 131"/>
                  <a:gd name="T80" fmla="*/ 73 w 131"/>
                  <a:gd name="T81" fmla="*/ 131 h 131"/>
                  <a:gd name="T82" fmla="*/ 90 w 131"/>
                  <a:gd name="T83" fmla="*/ 131 h 131"/>
                  <a:gd name="T84" fmla="*/ 90 w 131"/>
                  <a:gd name="T85" fmla="*/ 98 h 131"/>
                  <a:gd name="T86" fmla="*/ 114 w 131"/>
                  <a:gd name="T87" fmla="*/ 98 h 131"/>
                  <a:gd name="T88" fmla="*/ 114 w 131"/>
                  <a:gd name="T89" fmla="*/ 131 h 131"/>
                  <a:gd name="T90" fmla="*/ 131 w 131"/>
                  <a:gd name="T91" fmla="*/ 131 h 131"/>
                  <a:gd name="T92" fmla="*/ 131 w 131"/>
                  <a:gd name="T93" fmla="*/ 57 h 131"/>
                  <a:gd name="T94" fmla="*/ 73 w 131"/>
                  <a:gd name="T95" fmla="*/ 57 h 131"/>
                  <a:gd name="T96" fmla="*/ 73 w 131"/>
                  <a:gd name="T97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1" h="131">
                    <a:moveTo>
                      <a:pt x="0" y="131"/>
                    </a:moveTo>
                    <a:lnTo>
                      <a:pt x="65" y="131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  <a:moveTo>
                      <a:pt x="41" y="17"/>
                    </a:moveTo>
                    <a:lnTo>
                      <a:pt x="57" y="17"/>
                    </a:lnTo>
                    <a:lnTo>
                      <a:pt x="57" y="33"/>
                    </a:lnTo>
                    <a:lnTo>
                      <a:pt x="41" y="33"/>
                    </a:lnTo>
                    <a:lnTo>
                      <a:pt x="41" y="17"/>
                    </a:lnTo>
                    <a:close/>
                    <a:moveTo>
                      <a:pt x="41" y="49"/>
                    </a:moveTo>
                    <a:lnTo>
                      <a:pt x="57" y="49"/>
                    </a:lnTo>
                    <a:lnTo>
                      <a:pt x="57" y="66"/>
                    </a:lnTo>
                    <a:lnTo>
                      <a:pt x="41" y="66"/>
                    </a:lnTo>
                    <a:lnTo>
                      <a:pt x="41" y="49"/>
                    </a:lnTo>
                    <a:close/>
                    <a:moveTo>
                      <a:pt x="41" y="82"/>
                    </a:moveTo>
                    <a:lnTo>
                      <a:pt x="57" y="82"/>
                    </a:lnTo>
                    <a:lnTo>
                      <a:pt x="57" y="98"/>
                    </a:lnTo>
                    <a:lnTo>
                      <a:pt x="41" y="98"/>
                    </a:lnTo>
                    <a:lnTo>
                      <a:pt x="41" y="82"/>
                    </a:lnTo>
                    <a:close/>
                    <a:moveTo>
                      <a:pt x="8" y="17"/>
                    </a:moveTo>
                    <a:lnTo>
                      <a:pt x="24" y="17"/>
                    </a:lnTo>
                    <a:lnTo>
                      <a:pt x="24" y="33"/>
                    </a:lnTo>
                    <a:lnTo>
                      <a:pt x="8" y="33"/>
                    </a:lnTo>
                    <a:lnTo>
                      <a:pt x="8" y="17"/>
                    </a:lnTo>
                    <a:close/>
                    <a:moveTo>
                      <a:pt x="8" y="49"/>
                    </a:moveTo>
                    <a:lnTo>
                      <a:pt x="24" y="49"/>
                    </a:lnTo>
                    <a:lnTo>
                      <a:pt x="24" y="66"/>
                    </a:lnTo>
                    <a:lnTo>
                      <a:pt x="8" y="66"/>
                    </a:lnTo>
                    <a:lnTo>
                      <a:pt x="8" y="49"/>
                    </a:lnTo>
                    <a:close/>
                    <a:moveTo>
                      <a:pt x="8" y="82"/>
                    </a:moveTo>
                    <a:lnTo>
                      <a:pt x="24" y="82"/>
                    </a:lnTo>
                    <a:lnTo>
                      <a:pt x="24" y="98"/>
                    </a:lnTo>
                    <a:lnTo>
                      <a:pt x="8" y="98"/>
                    </a:lnTo>
                    <a:lnTo>
                      <a:pt x="8" y="82"/>
                    </a:lnTo>
                    <a:close/>
                    <a:moveTo>
                      <a:pt x="73" y="41"/>
                    </a:moveTo>
                    <a:lnTo>
                      <a:pt x="131" y="41"/>
                    </a:lnTo>
                    <a:lnTo>
                      <a:pt x="131" y="49"/>
                    </a:lnTo>
                    <a:lnTo>
                      <a:pt x="73" y="49"/>
                    </a:lnTo>
                    <a:lnTo>
                      <a:pt x="73" y="41"/>
                    </a:lnTo>
                    <a:close/>
                    <a:moveTo>
                      <a:pt x="73" y="131"/>
                    </a:moveTo>
                    <a:lnTo>
                      <a:pt x="90" y="131"/>
                    </a:lnTo>
                    <a:lnTo>
                      <a:pt x="90" y="98"/>
                    </a:lnTo>
                    <a:lnTo>
                      <a:pt x="114" y="98"/>
                    </a:lnTo>
                    <a:lnTo>
                      <a:pt x="114" y="131"/>
                    </a:lnTo>
                    <a:lnTo>
                      <a:pt x="131" y="131"/>
                    </a:lnTo>
                    <a:lnTo>
                      <a:pt x="131" y="57"/>
                    </a:lnTo>
                    <a:lnTo>
                      <a:pt x="73" y="57"/>
                    </a:lnTo>
                    <a:lnTo>
                      <a:pt x="73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1" name="Freeform 107">
                <a:extLst>
                  <a:ext uri="{FF2B5EF4-FFF2-40B4-BE49-F238E27FC236}">
                    <a16:creationId xmlns:a16="http://schemas.microsoft.com/office/drawing/2014/main" id="{B45BC328-7EE3-4854-9B4F-AD917584F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12808" y="3080462"/>
                <a:ext cx="272069" cy="272068"/>
              </a:xfrm>
              <a:custGeom>
                <a:avLst/>
                <a:gdLst>
                  <a:gd name="T0" fmla="*/ 79 w 85"/>
                  <a:gd name="T1" fmla="*/ 24 h 85"/>
                  <a:gd name="T2" fmla="*/ 61 w 85"/>
                  <a:gd name="T3" fmla="*/ 6 h 85"/>
                  <a:gd name="T4" fmla="*/ 66 w 85"/>
                  <a:gd name="T5" fmla="*/ 0 h 85"/>
                  <a:gd name="T6" fmla="*/ 85 w 85"/>
                  <a:gd name="T7" fmla="*/ 19 h 85"/>
                  <a:gd name="T8" fmla="*/ 79 w 85"/>
                  <a:gd name="T9" fmla="*/ 24 h 85"/>
                  <a:gd name="T10" fmla="*/ 74 w 85"/>
                  <a:gd name="T11" fmla="*/ 30 h 85"/>
                  <a:gd name="T12" fmla="*/ 71 w 85"/>
                  <a:gd name="T13" fmla="*/ 59 h 85"/>
                  <a:gd name="T14" fmla="*/ 13 w 85"/>
                  <a:gd name="T15" fmla="*/ 85 h 85"/>
                  <a:gd name="T16" fmla="*/ 8 w 85"/>
                  <a:gd name="T17" fmla="*/ 81 h 85"/>
                  <a:gd name="T18" fmla="*/ 31 w 85"/>
                  <a:gd name="T19" fmla="*/ 58 h 85"/>
                  <a:gd name="T20" fmla="*/ 34 w 85"/>
                  <a:gd name="T21" fmla="*/ 59 h 85"/>
                  <a:gd name="T22" fmla="*/ 42 w 85"/>
                  <a:gd name="T23" fmla="*/ 51 h 85"/>
                  <a:gd name="T24" fmla="*/ 34 w 85"/>
                  <a:gd name="T25" fmla="*/ 43 h 85"/>
                  <a:gd name="T26" fmla="*/ 26 w 85"/>
                  <a:gd name="T27" fmla="*/ 51 h 85"/>
                  <a:gd name="T28" fmla="*/ 27 w 85"/>
                  <a:gd name="T29" fmla="*/ 54 h 85"/>
                  <a:gd name="T30" fmla="*/ 4 w 85"/>
                  <a:gd name="T31" fmla="*/ 76 h 85"/>
                  <a:gd name="T32" fmla="*/ 0 w 85"/>
                  <a:gd name="T33" fmla="*/ 72 h 85"/>
                  <a:gd name="T34" fmla="*/ 26 w 85"/>
                  <a:gd name="T35" fmla="*/ 14 h 85"/>
                  <a:gd name="T36" fmla="*/ 55 w 85"/>
                  <a:gd name="T37" fmla="*/ 11 h 85"/>
                  <a:gd name="T38" fmla="*/ 74 w 85"/>
                  <a:gd name="T39" fmla="*/ 3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85">
                    <a:moveTo>
                      <a:pt x="79" y="24"/>
                    </a:moveTo>
                    <a:cubicBezTo>
                      <a:pt x="61" y="6"/>
                      <a:pt x="61" y="6"/>
                      <a:pt x="61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85" y="19"/>
                      <a:pt x="85" y="19"/>
                      <a:pt x="85" y="19"/>
                    </a:cubicBezTo>
                    <a:lnTo>
                      <a:pt x="79" y="24"/>
                    </a:lnTo>
                    <a:close/>
                    <a:moveTo>
                      <a:pt x="74" y="30"/>
                    </a:moveTo>
                    <a:cubicBezTo>
                      <a:pt x="71" y="59"/>
                      <a:pt x="71" y="59"/>
                      <a:pt x="71" y="59"/>
                    </a:cubicBezTo>
                    <a:cubicBezTo>
                      <a:pt x="47" y="59"/>
                      <a:pt x="13" y="85"/>
                      <a:pt x="13" y="85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3" y="59"/>
                      <a:pt x="34" y="59"/>
                    </a:cubicBezTo>
                    <a:cubicBezTo>
                      <a:pt x="38" y="59"/>
                      <a:pt x="42" y="55"/>
                      <a:pt x="42" y="51"/>
                    </a:cubicBezTo>
                    <a:cubicBezTo>
                      <a:pt x="42" y="46"/>
                      <a:pt x="38" y="43"/>
                      <a:pt x="34" y="43"/>
                    </a:cubicBezTo>
                    <a:cubicBezTo>
                      <a:pt x="30" y="43"/>
                      <a:pt x="26" y="46"/>
                      <a:pt x="26" y="51"/>
                    </a:cubicBezTo>
                    <a:cubicBezTo>
                      <a:pt x="26" y="52"/>
                      <a:pt x="26" y="53"/>
                      <a:pt x="27" y="54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26" y="37"/>
                      <a:pt x="26" y="14"/>
                    </a:cubicBezTo>
                    <a:cubicBezTo>
                      <a:pt x="55" y="11"/>
                      <a:pt x="55" y="11"/>
                      <a:pt x="55" y="11"/>
                    </a:cubicBezTo>
                    <a:lnTo>
                      <a:pt x="74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2" name="Freeform 108">
                <a:extLst>
                  <a:ext uri="{FF2B5EF4-FFF2-40B4-BE49-F238E27FC236}">
                    <a16:creationId xmlns:a16="http://schemas.microsoft.com/office/drawing/2014/main" id="{DB21D73B-DD57-4808-8556-010508D29A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66184" y="2757502"/>
                <a:ext cx="246623" cy="246623"/>
              </a:xfrm>
              <a:custGeom>
                <a:avLst/>
                <a:gdLst>
                  <a:gd name="T0" fmla="*/ 53 w 77"/>
                  <a:gd name="T1" fmla="*/ 30 h 77"/>
                  <a:gd name="T2" fmla="*/ 26 w 77"/>
                  <a:gd name="T3" fmla="*/ 2 h 77"/>
                  <a:gd name="T4" fmla="*/ 39 w 77"/>
                  <a:gd name="T5" fmla="*/ 0 h 77"/>
                  <a:gd name="T6" fmla="*/ 53 w 77"/>
                  <a:gd name="T7" fmla="*/ 3 h 77"/>
                  <a:gd name="T8" fmla="*/ 53 w 77"/>
                  <a:gd name="T9" fmla="*/ 30 h 77"/>
                  <a:gd name="T10" fmla="*/ 58 w 77"/>
                  <a:gd name="T11" fmla="*/ 53 h 77"/>
                  <a:gd name="T12" fmla="*/ 58 w 77"/>
                  <a:gd name="T13" fmla="*/ 5 h 77"/>
                  <a:gd name="T14" fmla="*/ 77 w 77"/>
                  <a:gd name="T15" fmla="*/ 38 h 77"/>
                  <a:gd name="T16" fmla="*/ 74 w 77"/>
                  <a:gd name="T17" fmla="*/ 53 h 77"/>
                  <a:gd name="T18" fmla="*/ 58 w 77"/>
                  <a:gd name="T19" fmla="*/ 53 h 77"/>
                  <a:gd name="T20" fmla="*/ 24 w 77"/>
                  <a:gd name="T21" fmla="*/ 58 h 77"/>
                  <a:gd name="T22" fmla="*/ 72 w 77"/>
                  <a:gd name="T23" fmla="*/ 58 h 77"/>
                  <a:gd name="T24" fmla="*/ 39 w 77"/>
                  <a:gd name="T25" fmla="*/ 77 h 77"/>
                  <a:gd name="T26" fmla="*/ 24 w 77"/>
                  <a:gd name="T27" fmla="*/ 74 h 77"/>
                  <a:gd name="T28" fmla="*/ 24 w 77"/>
                  <a:gd name="T29" fmla="*/ 58 h 77"/>
                  <a:gd name="T30" fmla="*/ 32 w 77"/>
                  <a:gd name="T31" fmla="*/ 17 h 77"/>
                  <a:gd name="T32" fmla="*/ 1 w 77"/>
                  <a:gd name="T33" fmla="*/ 48 h 77"/>
                  <a:gd name="T34" fmla="*/ 0 w 77"/>
                  <a:gd name="T35" fmla="*/ 38 h 77"/>
                  <a:gd name="T36" fmla="*/ 20 w 77"/>
                  <a:gd name="T37" fmla="*/ 5 h 77"/>
                  <a:gd name="T38" fmla="*/ 32 w 77"/>
                  <a:gd name="T39" fmla="*/ 17 h 77"/>
                  <a:gd name="T40" fmla="*/ 20 w 77"/>
                  <a:gd name="T41" fmla="*/ 38 h 77"/>
                  <a:gd name="T42" fmla="*/ 20 w 77"/>
                  <a:gd name="T43" fmla="*/ 72 h 77"/>
                  <a:gd name="T44" fmla="*/ 4 w 77"/>
                  <a:gd name="T45" fmla="*/ 54 h 77"/>
                  <a:gd name="T46" fmla="*/ 20 w 77"/>
                  <a:gd name="T4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77">
                    <a:moveTo>
                      <a:pt x="53" y="30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44" y="0"/>
                      <a:pt x="49" y="1"/>
                      <a:pt x="53" y="3"/>
                    </a:cubicBezTo>
                    <a:lnTo>
                      <a:pt x="53" y="30"/>
                    </a:lnTo>
                    <a:close/>
                    <a:moveTo>
                      <a:pt x="58" y="53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69" y="12"/>
                      <a:pt x="77" y="24"/>
                      <a:pt x="77" y="38"/>
                    </a:cubicBezTo>
                    <a:cubicBezTo>
                      <a:pt x="77" y="43"/>
                      <a:pt x="76" y="48"/>
                      <a:pt x="74" y="53"/>
                    </a:cubicBezTo>
                    <a:lnTo>
                      <a:pt x="58" y="53"/>
                    </a:lnTo>
                    <a:close/>
                    <a:moveTo>
                      <a:pt x="24" y="58"/>
                    </a:moveTo>
                    <a:cubicBezTo>
                      <a:pt x="72" y="58"/>
                      <a:pt x="72" y="58"/>
                      <a:pt x="72" y="58"/>
                    </a:cubicBezTo>
                    <a:cubicBezTo>
                      <a:pt x="65" y="69"/>
                      <a:pt x="53" y="77"/>
                      <a:pt x="39" y="77"/>
                    </a:cubicBezTo>
                    <a:cubicBezTo>
                      <a:pt x="34" y="77"/>
                      <a:pt x="29" y="76"/>
                      <a:pt x="24" y="74"/>
                    </a:cubicBezTo>
                    <a:lnTo>
                      <a:pt x="24" y="58"/>
                    </a:lnTo>
                    <a:close/>
                    <a:moveTo>
                      <a:pt x="32" y="17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1" y="45"/>
                      <a:pt x="0" y="42"/>
                      <a:pt x="0" y="38"/>
                    </a:cubicBezTo>
                    <a:cubicBezTo>
                      <a:pt x="0" y="24"/>
                      <a:pt x="8" y="11"/>
                      <a:pt x="20" y="5"/>
                    </a:cubicBezTo>
                    <a:lnTo>
                      <a:pt x="32" y="17"/>
                    </a:lnTo>
                    <a:close/>
                    <a:moveTo>
                      <a:pt x="20" y="38"/>
                    </a:moveTo>
                    <a:cubicBezTo>
                      <a:pt x="20" y="72"/>
                      <a:pt x="20" y="72"/>
                      <a:pt x="20" y="72"/>
                    </a:cubicBezTo>
                    <a:cubicBezTo>
                      <a:pt x="12" y="68"/>
                      <a:pt x="7" y="61"/>
                      <a:pt x="4" y="54"/>
                    </a:cubicBezTo>
                    <a:lnTo>
                      <a:pt x="2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3" name="Freeform 109">
                <a:extLst>
                  <a:ext uri="{FF2B5EF4-FFF2-40B4-BE49-F238E27FC236}">
                    <a16:creationId xmlns:a16="http://schemas.microsoft.com/office/drawing/2014/main" id="{BB999700-D981-46A9-BEB4-CB5762BB44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62270" y="3049145"/>
                <a:ext cx="230965" cy="185946"/>
              </a:xfrm>
              <a:custGeom>
                <a:avLst/>
                <a:gdLst>
                  <a:gd name="T0" fmla="*/ 0 w 72"/>
                  <a:gd name="T1" fmla="*/ 0 h 58"/>
                  <a:gd name="T2" fmla="*/ 0 w 72"/>
                  <a:gd name="T3" fmla="*/ 58 h 58"/>
                  <a:gd name="T4" fmla="*/ 72 w 72"/>
                  <a:gd name="T5" fmla="*/ 58 h 58"/>
                  <a:gd name="T6" fmla="*/ 72 w 72"/>
                  <a:gd name="T7" fmla="*/ 0 h 58"/>
                  <a:gd name="T8" fmla="*/ 0 w 72"/>
                  <a:gd name="T9" fmla="*/ 0 h 58"/>
                  <a:gd name="T10" fmla="*/ 67 w 72"/>
                  <a:gd name="T11" fmla="*/ 53 h 58"/>
                  <a:gd name="T12" fmla="*/ 4 w 72"/>
                  <a:gd name="T13" fmla="*/ 53 h 58"/>
                  <a:gd name="T14" fmla="*/ 4 w 72"/>
                  <a:gd name="T15" fmla="*/ 4 h 58"/>
                  <a:gd name="T16" fmla="*/ 67 w 72"/>
                  <a:gd name="T17" fmla="*/ 4 h 58"/>
                  <a:gd name="T18" fmla="*/ 67 w 72"/>
                  <a:gd name="T19" fmla="*/ 53 h 58"/>
                  <a:gd name="T20" fmla="*/ 49 w 72"/>
                  <a:gd name="T21" fmla="*/ 15 h 58"/>
                  <a:gd name="T22" fmla="*/ 56 w 72"/>
                  <a:gd name="T23" fmla="*/ 22 h 58"/>
                  <a:gd name="T24" fmla="*/ 63 w 72"/>
                  <a:gd name="T25" fmla="*/ 15 h 58"/>
                  <a:gd name="T26" fmla="*/ 56 w 72"/>
                  <a:gd name="T27" fmla="*/ 9 h 58"/>
                  <a:gd name="T28" fmla="*/ 49 w 72"/>
                  <a:gd name="T29" fmla="*/ 15 h 58"/>
                  <a:gd name="T30" fmla="*/ 63 w 72"/>
                  <a:gd name="T31" fmla="*/ 49 h 58"/>
                  <a:gd name="T32" fmla="*/ 9 w 72"/>
                  <a:gd name="T33" fmla="*/ 49 h 58"/>
                  <a:gd name="T34" fmla="*/ 22 w 72"/>
                  <a:gd name="T35" fmla="*/ 13 h 58"/>
                  <a:gd name="T36" fmla="*/ 40 w 72"/>
                  <a:gd name="T37" fmla="*/ 35 h 58"/>
                  <a:gd name="T38" fmla="*/ 49 w 72"/>
                  <a:gd name="T39" fmla="*/ 29 h 58"/>
                  <a:gd name="T40" fmla="*/ 63 w 72"/>
                  <a:gd name="T41" fmla="*/ 4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58">
                    <a:moveTo>
                      <a:pt x="0" y="0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0" y="0"/>
                    </a:lnTo>
                    <a:close/>
                    <a:moveTo>
                      <a:pt x="67" y="53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7" y="4"/>
                      <a:pt x="67" y="4"/>
                      <a:pt x="67" y="4"/>
                    </a:cubicBezTo>
                    <a:lnTo>
                      <a:pt x="67" y="53"/>
                    </a:lnTo>
                    <a:close/>
                    <a:moveTo>
                      <a:pt x="49" y="15"/>
                    </a:moveTo>
                    <a:cubicBezTo>
                      <a:pt x="49" y="19"/>
                      <a:pt x="52" y="22"/>
                      <a:pt x="56" y="22"/>
                    </a:cubicBezTo>
                    <a:cubicBezTo>
                      <a:pt x="60" y="22"/>
                      <a:pt x="63" y="19"/>
                      <a:pt x="63" y="15"/>
                    </a:cubicBezTo>
                    <a:cubicBezTo>
                      <a:pt x="63" y="12"/>
                      <a:pt x="60" y="9"/>
                      <a:pt x="56" y="9"/>
                    </a:cubicBezTo>
                    <a:cubicBezTo>
                      <a:pt x="52" y="9"/>
                      <a:pt x="49" y="12"/>
                      <a:pt x="49" y="15"/>
                    </a:cubicBezTo>
                    <a:close/>
                    <a:moveTo>
                      <a:pt x="63" y="4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9" y="29"/>
                      <a:pt x="49" y="29"/>
                      <a:pt x="49" y="29"/>
                    </a:cubicBezTo>
                    <a:lnTo>
                      <a:pt x="63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4" name="Freeform 110">
                <a:extLst>
                  <a:ext uri="{FF2B5EF4-FFF2-40B4-BE49-F238E27FC236}">
                    <a16:creationId xmlns:a16="http://schemas.microsoft.com/office/drawing/2014/main" id="{A7F03676-03C5-4ADA-9589-B485386096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70276" y="3305554"/>
                <a:ext cx="242709" cy="281855"/>
              </a:xfrm>
              <a:custGeom>
                <a:avLst/>
                <a:gdLst>
                  <a:gd name="T0" fmla="*/ 54 w 76"/>
                  <a:gd name="T1" fmla="*/ 0 h 88"/>
                  <a:gd name="T2" fmla="*/ 14 w 76"/>
                  <a:gd name="T3" fmla="*/ 28 h 88"/>
                  <a:gd name="T4" fmla="*/ 16 w 76"/>
                  <a:gd name="T5" fmla="*/ 65 h 88"/>
                  <a:gd name="T6" fmla="*/ 49 w 76"/>
                  <a:gd name="T7" fmla="*/ 27 h 88"/>
                  <a:gd name="T8" fmla="*/ 32 w 76"/>
                  <a:gd name="T9" fmla="*/ 75 h 88"/>
                  <a:gd name="T10" fmla="*/ 70 w 76"/>
                  <a:gd name="T11" fmla="*/ 57 h 88"/>
                  <a:gd name="T12" fmla="*/ 54 w 76"/>
                  <a:gd name="T13" fmla="*/ 0 h 88"/>
                  <a:gd name="T14" fmla="*/ 4 w 76"/>
                  <a:gd name="T15" fmla="*/ 78 h 88"/>
                  <a:gd name="T16" fmla="*/ 10 w 76"/>
                  <a:gd name="T17" fmla="*/ 83 h 88"/>
                  <a:gd name="T18" fmla="*/ 47 w 76"/>
                  <a:gd name="T19" fmla="*/ 41 h 88"/>
                  <a:gd name="T20" fmla="*/ 4 w 76"/>
                  <a:gd name="T21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8">
                    <a:moveTo>
                      <a:pt x="54" y="0"/>
                    </a:moveTo>
                    <a:cubicBezTo>
                      <a:pt x="40" y="23"/>
                      <a:pt x="30" y="12"/>
                      <a:pt x="14" y="28"/>
                    </a:cubicBezTo>
                    <a:cubicBezTo>
                      <a:pt x="0" y="42"/>
                      <a:pt x="5" y="60"/>
                      <a:pt x="16" y="65"/>
                    </a:cubicBezTo>
                    <a:cubicBezTo>
                      <a:pt x="28" y="60"/>
                      <a:pt x="40" y="46"/>
                      <a:pt x="49" y="27"/>
                    </a:cubicBezTo>
                    <a:cubicBezTo>
                      <a:pt x="49" y="27"/>
                      <a:pt x="57" y="51"/>
                      <a:pt x="32" y="75"/>
                    </a:cubicBezTo>
                    <a:cubicBezTo>
                      <a:pt x="44" y="88"/>
                      <a:pt x="64" y="79"/>
                      <a:pt x="70" y="57"/>
                    </a:cubicBezTo>
                    <a:cubicBezTo>
                      <a:pt x="76" y="33"/>
                      <a:pt x="60" y="9"/>
                      <a:pt x="54" y="0"/>
                    </a:cubicBezTo>
                    <a:close/>
                    <a:moveTo>
                      <a:pt x="4" y="78"/>
                    </a:moveTo>
                    <a:cubicBezTo>
                      <a:pt x="4" y="79"/>
                      <a:pt x="4" y="83"/>
                      <a:pt x="10" y="83"/>
                    </a:cubicBezTo>
                    <a:cubicBezTo>
                      <a:pt x="14" y="83"/>
                      <a:pt x="36" y="71"/>
                      <a:pt x="47" y="41"/>
                    </a:cubicBezTo>
                    <a:cubicBezTo>
                      <a:pt x="30" y="71"/>
                      <a:pt x="6" y="78"/>
                      <a:pt x="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5" name="Freeform 111">
                <a:extLst>
                  <a:ext uri="{FF2B5EF4-FFF2-40B4-BE49-F238E27FC236}">
                    <a16:creationId xmlns:a16="http://schemas.microsoft.com/office/drawing/2014/main" id="{FB2B5AC2-BC8C-4214-BA98-A7C8D7500D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3727" y="2346463"/>
                <a:ext cx="328831" cy="244665"/>
              </a:xfrm>
              <a:custGeom>
                <a:avLst/>
                <a:gdLst>
                  <a:gd name="T0" fmla="*/ 99 w 103"/>
                  <a:gd name="T1" fmla="*/ 3 h 77"/>
                  <a:gd name="T2" fmla="*/ 52 w 103"/>
                  <a:gd name="T3" fmla="*/ 0 h 77"/>
                  <a:gd name="T4" fmla="*/ 4 w 103"/>
                  <a:gd name="T5" fmla="*/ 3 h 77"/>
                  <a:gd name="T6" fmla="*/ 0 w 103"/>
                  <a:gd name="T7" fmla="*/ 38 h 77"/>
                  <a:gd name="T8" fmla="*/ 4 w 103"/>
                  <a:gd name="T9" fmla="*/ 73 h 77"/>
                  <a:gd name="T10" fmla="*/ 52 w 103"/>
                  <a:gd name="T11" fmla="*/ 77 h 77"/>
                  <a:gd name="T12" fmla="*/ 99 w 103"/>
                  <a:gd name="T13" fmla="*/ 73 h 77"/>
                  <a:gd name="T14" fmla="*/ 103 w 103"/>
                  <a:gd name="T15" fmla="*/ 38 h 77"/>
                  <a:gd name="T16" fmla="*/ 99 w 103"/>
                  <a:gd name="T17" fmla="*/ 3 h 77"/>
                  <a:gd name="T18" fmla="*/ 39 w 103"/>
                  <a:gd name="T19" fmla="*/ 57 h 77"/>
                  <a:gd name="T20" fmla="*/ 39 w 103"/>
                  <a:gd name="T21" fmla="*/ 19 h 77"/>
                  <a:gd name="T22" fmla="*/ 71 w 103"/>
                  <a:gd name="T23" fmla="*/ 38 h 77"/>
                  <a:gd name="T24" fmla="*/ 39 w 103"/>
                  <a:gd name="T25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77">
                    <a:moveTo>
                      <a:pt x="99" y="3"/>
                    </a:moveTo>
                    <a:cubicBezTo>
                      <a:pt x="84" y="1"/>
                      <a:pt x="68" y="0"/>
                      <a:pt x="52" y="0"/>
                    </a:cubicBezTo>
                    <a:cubicBezTo>
                      <a:pt x="35" y="0"/>
                      <a:pt x="19" y="1"/>
                      <a:pt x="4" y="3"/>
                    </a:cubicBezTo>
                    <a:cubicBezTo>
                      <a:pt x="2" y="14"/>
                      <a:pt x="0" y="26"/>
                      <a:pt x="0" y="38"/>
                    </a:cubicBezTo>
                    <a:cubicBezTo>
                      <a:pt x="0" y="51"/>
                      <a:pt x="2" y="63"/>
                      <a:pt x="4" y="73"/>
                    </a:cubicBezTo>
                    <a:cubicBezTo>
                      <a:pt x="19" y="75"/>
                      <a:pt x="35" y="77"/>
                      <a:pt x="52" y="77"/>
                    </a:cubicBezTo>
                    <a:cubicBezTo>
                      <a:pt x="68" y="77"/>
                      <a:pt x="84" y="75"/>
                      <a:pt x="99" y="73"/>
                    </a:cubicBezTo>
                    <a:cubicBezTo>
                      <a:pt x="101" y="63"/>
                      <a:pt x="103" y="51"/>
                      <a:pt x="103" y="38"/>
                    </a:cubicBezTo>
                    <a:cubicBezTo>
                      <a:pt x="103" y="26"/>
                      <a:pt x="101" y="14"/>
                      <a:pt x="99" y="3"/>
                    </a:cubicBezTo>
                    <a:close/>
                    <a:moveTo>
                      <a:pt x="39" y="57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71" y="38"/>
                      <a:pt x="71" y="38"/>
                      <a:pt x="71" y="38"/>
                    </a:cubicBezTo>
                    <a:lnTo>
                      <a:pt x="39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6" name="Freeform 112">
                <a:extLst>
                  <a:ext uri="{FF2B5EF4-FFF2-40B4-BE49-F238E27FC236}">
                    <a16:creationId xmlns:a16="http://schemas.microsoft.com/office/drawing/2014/main" id="{3E8A5465-2B7B-479C-AD62-019C2E2165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78281" y="3927985"/>
                <a:ext cx="367978" cy="367978"/>
              </a:xfrm>
              <a:custGeom>
                <a:avLst/>
                <a:gdLst>
                  <a:gd name="T0" fmla="*/ 115 w 115"/>
                  <a:gd name="T1" fmla="*/ 32 h 115"/>
                  <a:gd name="T2" fmla="*/ 104 w 115"/>
                  <a:gd name="T3" fmla="*/ 22 h 115"/>
                  <a:gd name="T4" fmla="*/ 84 w 115"/>
                  <a:gd name="T5" fmla="*/ 42 h 115"/>
                  <a:gd name="T6" fmla="*/ 73 w 115"/>
                  <a:gd name="T7" fmla="*/ 30 h 115"/>
                  <a:gd name="T8" fmla="*/ 93 w 115"/>
                  <a:gd name="T9" fmla="*/ 10 h 115"/>
                  <a:gd name="T10" fmla="*/ 83 w 115"/>
                  <a:gd name="T11" fmla="*/ 0 h 115"/>
                  <a:gd name="T12" fmla="*/ 63 w 115"/>
                  <a:gd name="T13" fmla="*/ 20 h 115"/>
                  <a:gd name="T14" fmla="*/ 50 w 115"/>
                  <a:gd name="T15" fmla="*/ 7 h 115"/>
                  <a:gd name="T16" fmla="*/ 40 w 115"/>
                  <a:gd name="T17" fmla="*/ 17 h 115"/>
                  <a:gd name="T18" fmla="*/ 98 w 115"/>
                  <a:gd name="T19" fmla="*/ 74 h 115"/>
                  <a:gd name="T20" fmla="*/ 107 w 115"/>
                  <a:gd name="T21" fmla="*/ 65 h 115"/>
                  <a:gd name="T22" fmla="*/ 95 w 115"/>
                  <a:gd name="T23" fmla="*/ 52 h 115"/>
                  <a:gd name="T24" fmla="*/ 115 w 115"/>
                  <a:gd name="T25" fmla="*/ 32 h 115"/>
                  <a:gd name="T26" fmla="*/ 31 w 115"/>
                  <a:gd name="T27" fmla="*/ 84 h 115"/>
                  <a:gd name="T28" fmla="*/ 89 w 115"/>
                  <a:gd name="T29" fmla="*/ 76 h 115"/>
                  <a:gd name="T30" fmla="*/ 39 w 115"/>
                  <a:gd name="T31" fmla="*/ 26 h 115"/>
                  <a:gd name="T32" fmla="*/ 31 w 115"/>
                  <a:gd name="T33" fmla="*/ 84 h 115"/>
                  <a:gd name="T34" fmla="*/ 21 w 115"/>
                  <a:gd name="T35" fmla="*/ 79 h 115"/>
                  <a:gd name="T36" fmla="*/ 36 w 115"/>
                  <a:gd name="T37" fmla="*/ 93 h 115"/>
                  <a:gd name="T38" fmla="*/ 14 w 115"/>
                  <a:gd name="T39" fmla="*/ 115 h 115"/>
                  <a:gd name="T40" fmla="*/ 0 w 115"/>
                  <a:gd name="T41" fmla="*/ 100 h 115"/>
                  <a:gd name="T42" fmla="*/ 21 w 115"/>
                  <a:gd name="T43" fmla="*/ 7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5" h="115">
                    <a:moveTo>
                      <a:pt x="115" y="32"/>
                    </a:moveTo>
                    <a:cubicBezTo>
                      <a:pt x="104" y="22"/>
                      <a:pt x="104" y="22"/>
                      <a:pt x="104" y="2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95" y="52"/>
                      <a:pt x="95" y="52"/>
                      <a:pt x="95" y="52"/>
                    </a:cubicBezTo>
                    <a:lnTo>
                      <a:pt x="115" y="32"/>
                    </a:lnTo>
                    <a:close/>
                    <a:moveTo>
                      <a:pt x="31" y="84"/>
                    </a:moveTo>
                    <a:cubicBezTo>
                      <a:pt x="49" y="103"/>
                      <a:pt x="74" y="88"/>
                      <a:pt x="89" y="7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27" y="41"/>
                      <a:pt x="12" y="66"/>
                      <a:pt x="31" y="84"/>
                    </a:cubicBezTo>
                    <a:close/>
                    <a:moveTo>
                      <a:pt x="21" y="79"/>
                    </a:moveTo>
                    <a:cubicBezTo>
                      <a:pt x="36" y="93"/>
                      <a:pt x="36" y="93"/>
                      <a:pt x="36" y="93"/>
                    </a:cubicBezTo>
                    <a:cubicBezTo>
                      <a:pt x="14" y="115"/>
                      <a:pt x="14" y="115"/>
                      <a:pt x="14" y="115"/>
                    </a:cubicBezTo>
                    <a:cubicBezTo>
                      <a:pt x="0" y="100"/>
                      <a:pt x="0" y="100"/>
                      <a:pt x="0" y="100"/>
                    </a:cubicBezTo>
                    <a:lnTo>
                      <a:pt x="2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D669F9B8-AC7D-4861-89B7-B622BC161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7604" y="4376214"/>
                <a:ext cx="270111" cy="313173"/>
              </a:xfrm>
              <a:custGeom>
                <a:avLst/>
                <a:gdLst>
                  <a:gd name="T0" fmla="*/ 55 w 85"/>
                  <a:gd name="T1" fmla="*/ 14 h 98"/>
                  <a:gd name="T2" fmla="*/ 55 w 85"/>
                  <a:gd name="T3" fmla="*/ 27 h 98"/>
                  <a:gd name="T4" fmla="*/ 64 w 85"/>
                  <a:gd name="T5" fmla="*/ 33 h 98"/>
                  <a:gd name="T6" fmla="*/ 73 w 85"/>
                  <a:gd name="T7" fmla="*/ 55 h 98"/>
                  <a:gd name="T8" fmla="*/ 64 w 85"/>
                  <a:gd name="T9" fmla="*/ 77 h 98"/>
                  <a:gd name="T10" fmla="*/ 43 w 85"/>
                  <a:gd name="T11" fmla="*/ 86 h 98"/>
                  <a:gd name="T12" fmla="*/ 21 w 85"/>
                  <a:gd name="T13" fmla="*/ 77 h 98"/>
                  <a:gd name="T14" fmla="*/ 12 w 85"/>
                  <a:gd name="T15" fmla="*/ 55 h 98"/>
                  <a:gd name="T16" fmla="*/ 21 w 85"/>
                  <a:gd name="T17" fmla="*/ 33 h 98"/>
                  <a:gd name="T18" fmla="*/ 30 w 85"/>
                  <a:gd name="T19" fmla="*/ 27 h 98"/>
                  <a:gd name="T20" fmla="*/ 30 w 85"/>
                  <a:gd name="T21" fmla="*/ 14 h 98"/>
                  <a:gd name="T22" fmla="*/ 0 w 85"/>
                  <a:gd name="T23" fmla="*/ 55 h 98"/>
                  <a:gd name="T24" fmla="*/ 43 w 85"/>
                  <a:gd name="T25" fmla="*/ 98 h 98"/>
                  <a:gd name="T26" fmla="*/ 85 w 85"/>
                  <a:gd name="T27" fmla="*/ 55 h 98"/>
                  <a:gd name="T28" fmla="*/ 55 w 85"/>
                  <a:gd name="T29" fmla="*/ 14 h 98"/>
                  <a:gd name="T30" fmla="*/ 37 w 85"/>
                  <a:gd name="T31" fmla="*/ 0 h 98"/>
                  <a:gd name="T32" fmla="*/ 49 w 85"/>
                  <a:gd name="T33" fmla="*/ 0 h 98"/>
                  <a:gd name="T34" fmla="*/ 49 w 85"/>
                  <a:gd name="T35" fmla="*/ 49 h 98"/>
                  <a:gd name="T36" fmla="*/ 37 w 85"/>
                  <a:gd name="T37" fmla="*/ 49 h 98"/>
                  <a:gd name="T38" fmla="*/ 37 w 85"/>
                  <a:gd name="T3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98">
                    <a:moveTo>
                      <a:pt x="55" y="14"/>
                    </a:moveTo>
                    <a:cubicBezTo>
                      <a:pt x="55" y="27"/>
                      <a:pt x="55" y="27"/>
                      <a:pt x="55" y="27"/>
                    </a:cubicBezTo>
                    <a:cubicBezTo>
                      <a:pt x="58" y="29"/>
                      <a:pt x="62" y="31"/>
                      <a:pt x="64" y="33"/>
                    </a:cubicBezTo>
                    <a:cubicBezTo>
                      <a:pt x="70" y="39"/>
                      <a:pt x="73" y="47"/>
                      <a:pt x="73" y="55"/>
                    </a:cubicBezTo>
                    <a:cubicBezTo>
                      <a:pt x="73" y="63"/>
                      <a:pt x="70" y="71"/>
                      <a:pt x="64" y="77"/>
                    </a:cubicBezTo>
                    <a:cubicBezTo>
                      <a:pt x="58" y="82"/>
                      <a:pt x="51" y="86"/>
                      <a:pt x="43" y="86"/>
                    </a:cubicBezTo>
                    <a:cubicBezTo>
                      <a:pt x="34" y="86"/>
                      <a:pt x="27" y="82"/>
                      <a:pt x="21" y="77"/>
                    </a:cubicBezTo>
                    <a:cubicBezTo>
                      <a:pt x="15" y="71"/>
                      <a:pt x="12" y="63"/>
                      <a:pt x="12" y="55"/>
                    </a:cubicBezTo>
                    <a:cubicBezTo>
                      <a:pt x="12" y="47"/>
                      <a:pt x="15" y="39"/>
                      <a:pt x="21" y="33"/>
                    </a:cubicBezTo>
                    <a:cubicBezTo>
                      <a:pt x="24" y="31"/>
                      <a:pt x="27" y="29"/>
                      <a:pt x="30" y="27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13" y="19"/>
                      <a:pt x="0" y="36"/>
                      <a:pt x="0" y="55"/>
                    </a:cubicBezTo>
                    <a:cubicBezTo>
                      <a:pt x="0" y="79"/>
                      <a:pt x="19" y="98"/>
                      <a:pt x="43" y="98"/>
                    </a:cubicBezTo>
                    <a:cubicBezTo>
                      <a:pt x="66" y="98"/>
                      <a:pt x="85" y="79"/>
                      <a:pt x="85" y="55"/>
                    </a:cubicBezTo>
                    <a:cubicBezTo>
                      <a:pt x="85" y="36"/>
                      <a:pt x="73" y="19"/>
                      <a:pt x="55" y="14"/>
                    </a:cubicBezTo>
                    <a:close/>
                    <a:moveTo>
                      <a:pt x="37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37" y="49"/>
                      <a:pt x="37" y="49"/>
                      <a:pt x="37" y="49"/>
                    </a:cubicBez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8" name="Freeform 114">
                <a:extLst>
                  <a:ext uri="{FF2B5EF4-FFF2-40B4-BE49-F238E27FC236}">
                    <a16:creationId xmlns:a16="http://schemas.microsoft.com/office/drawing/2014/main" id="{45F2F77B-45B7-4799-9A21-FF49FAE0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8921" y="3640258"/>
                <a:ext cx="146800" cy="256409"/>
              </a:xfrm>
              <a:custGeom>
                <a:avLst/>
                <a:gdLst>
                  <a:gd name="T0" fmla="*/ 0 w 75"/>
                  <a:gd name="T1" fmla="*/ 131 h 131"/>
                  <a:gd name="T2" fmla="*/ 0 w 75"/>
                  <a:gd name="T3" fmla="*/ 0 h 131"/>
                  <a:gd name="T4" fmla="*/ 21 w 75"/>
                  <a:gd name="T5" fmla="*/ 0 h 131"/>
                  <a:gd name="T6" fmla="*/ 21 w 75"/>
                  <a:gd name="T7" fmla="*/ 59 h 131"/>
                  <a:gd name="T8" fmla="*/ 75 w 75"/>
                  <a:gd name="T9" fmla="*/ 5 h 131"/>
                  <a:gd name="T10" fmla="*/ 75 w 75"/>
                  <a:gd name="T11" fmla="*/ 125 h 131"/>
                  <a:gd name="T12" fmla="*/ 21 w 75"/>
                  <a:gd name="T13" fmla="*/ 71 h 131"/>
                  <a:gd name="T14" fmla="*/ 21 w 75"/>
                  <a:gd name="T15" fmla="*/ 131 h 131"/>
                  <a:gd name="T16" fmla="*/ 0 w 75"/>
                  <a:gd name="T17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31">
                    <a:moveTo>
                      <a:pt x="0" y="13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9"/>
                    </a:lnTo>
                    <a:lnTo>
                      <a:pt x="75" y="5"/>
                    </a:lnTo>
                    <a:lnTo>
                      <a:pt x="75" y="125"/>
                    </a:lnTo>
                    <a:lnTo>
                      <a:pt x="21" y="71"/>
                    </a:lnTo>
                    <a:lnTo>
                      <a:pt x="21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9" name="Freeform 115">
                <a:extLst>
                  <a:ext uri="{FF2B5EF4-FFF2-40B4-BE49-F238E27FC236}">
                    <a16:creationId xmlns:a16="http://schemas.microsoft.com/office/drawing/2014/main" id="{12174036-CF79-4FD4-889D-67A1486DD4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6926" y="2651806"/>
                <a:ext cx="279899" cy="250538"/>
              </a:xfrm>
              <a:custGeom>
                <a:avLst/>
                <a:gdLst>
                  <a:gd name="T0" fmla="*/ 22 w 88"/>
                  <a:gd name="T1" fmla="*/ 0 h 78"/>
                  <a:gd name="T2" fmla="*/ 66 w 88"/>
                  <a:gd name="T3" fmla="*/ 0 h 78"/>
                  <a:gd name="T4" fmla="*/ 66 w 88"/>
                  <a:gd name="T5" fmla="*/ 11 h 78"/>
                  <a:gd name="T6" fmla="*/ 22 w 88"/>
                  <a:gd name="T7" fmla="*/ 11 h 78"/>
                  <a:gd name="T8" fmla="*/ 22 w 88"/>
                  <a:gd name="T9" fmla="*/ 0 h 78"/>
                  <a:gd name="T10" fmla="*/ 83 w 88"/>
                  <a:gd name="T11" fmla="*/ 17 h 78"/>
                  <a:gd name="T12" fmla="*/ 5 w 88"/>
                  <a:gd name="T13" fmla="*/ 17 h 78"/>
                  <a:gd name="T14" fmla="*/ 0 w 88"/>
                  <a:gd name="T15" fmla="*/ 22 h 78"/>
                  <a:gd name="T16" fmla="*/ 0 w 88"/>
                  <a:gd name="T17" fmla="*/ 50 h 78"/>
                  <a:gd name="T18" fmla="*/ 5 w 88"/>
                  <a:gd name="T19" fmla="*/ 56 h 78"/>
                  <a:gd name="T20" fmla="*/ 22 w 88"/>
                  <a:gd name="T21" fmla="*/ 56 h 78"/>
                  <a:gd name="T22" fmla="*/ 22 w 88"/>
                  <a:gd name="T23" fmla="*/ 78 h 78"/>
                  <a:gd name="T24" fmla="*/ 66 w 88"/>
                  <a:gd name="T25" fmla="*/ 78 h 78"/>
                  <a:gd name="T26" fmla="*/ 66 w 88"/>
                  <a:gd name="T27" fmla="*/ 56 h 78"/>
                  <a:gd name="T28" fmla="*/ 83 w 88"/>
                  <a:gd name="T29" fmla="*/ 56 h 78"/>
                  <a:gd name="T30" fmla="*/ 88 w 88"/>
                  <a:gd name="T31" fmla="*/ 50 h 78"/>
                  <a:gd name="T32" fmla="*/ 88 w 88"/>
                  <a:gd name="T33" fmla="*/ 22 h 78"/>
                  <a:gd name="T34" fmla="*/ 83 w 88"/>
                  <a:gd name="T35" fmla="*/ 17 h 78"/>
                  <a:gd name="T36" fmla="*/ 60 w 88"/>
                  <a:gd name="T37" fmla="*/ 72 h 78"/>
                  <a:gd name="T38" fmla="*/ 27 w 88"/>
                  <a:gd name="T39" fmla="*/ 72 h 78"/>
                  <a:gd name="T40" fmla="*/ 27 w 88"/>
                  <a:gd name="T41" fmla="*/ 45 h 78"/>
                  <a:gd name="T42" fmla="*/ 60 w 88"/>
                  <a:gd name="T43" fmla="*/ 45 h 78"/>
                  <a:gd name="T44" fmla="*/ 60 w 88"/>
                  <a:gd name="T45" fmla="*/ 72 h 78"/>
                  <a:gd name="T46" fmla="*/ 84 w 88"/>
                  <a:gd name="T47" fmla="*/ 25 h 78"/>
                  <a:gd name="T48" fmla="*/ 80 w 88"/>
                  <a:gd name="T49" fmla="*/ 29 h 78"/>
                  <a:gd name="T50" fmla="*/ 76 w 88"/>
                  <a:gd name="T51" fmla="*/ 25 h 78"/>
                  <a:gd name="T52" fmla="*/ 80 w 88"/>
                  <a:gd name="T53" fmla="*/ 21 h 78"/>
                  <a:gd name="T54" fmla="*/ 84 w 88"/>
                  <a:gd name="T55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8" h="78">
                    <a:moveTo>
                      <a:pt x="22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22" y="11"/>
                      <a:pt x="22" y="11"/>
                      <a:pt x="22" y="11"/>
                    </a:cubicBezTo>
                    <a:lnTo>
                      <a:pt x="22" y="0"/>
                    </a:lnTo>
                    <a:close/>
                    <a:moveTo>
                      <a:pt x="83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2" y="17"/>
                      <a:pt x="0" y="19"/>
                      <a:pt x="0" y="2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3"/>
                      <a:pt x="2" y="56"/>
                      <a:pt x="5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6" y="56"/>
                      <a:pt x="88" y="53"/>
                      <a:pt x="88" y="50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19"/>
                      <a:pt x="86" y="17"/>
                      <a:pt x="83" y="17"/>
                    </a:cubicBezTo>
                    <a:close/>
                    <a:moveTo>
                      <a:pt x="60" y="72"/>
                    </a:move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60" y="45"/>
                      <a:pt x="60" y="45"/>
                      <a:pt x="60" y="45"/>
                    </a:cubicBezTo>
                    <a:lnTo>
                      <a:pt x="60" y="72"/>
                    </a:lnTo>
                    <a:close/>
                    <a:moveTo>
                      <a:pt x="84" y="25"/>
                    </a:moveTo>
                    <a:cubicBezTo>
                      <a:pt x="84" y="27"/>
                      <a:pt x="82" y="29"/>
                      <a:pt x="80" y="29"/>
                    </a:cubicBezTo>
                    <a:cubicBezTo>
                      <a:pt x="78" y="29"/>
                      <a:pt x="76" y="27"/>
                      <a:pt x="76" y="25"/>
                    </a:cubicBezTo>
                    <a:cubicBezTo>
                      <a:pt x="76" y="23"/>
                      <a:pt x="78" y="21"/>
                      <a:pt x="80" y="21"/>
                    </a:cubicBezTo>
                    <a:cubicBezTo>
                      <a:pt x="82" y="21"/>
                      <a:pt x="84" y="23"/>
                      <a:pt x="8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0" name="Freeform 116">
                <a:extLst>
                  <a:ext uri="{FF2B5EF4-FFF2-40B4-BE49-F238E27FC236}">
                    <a16:creationId xmlns:a16="http://schemas.microsoft.com/office/drawing/2014/main" id="{C2C70CD1-854D-4C26-93D1-EC9C531DDF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4756" y="2953235"/>
                <a:ext cx="244667" cy="258367"/>
              </a:xfrm>
              <a:custGeom>
                <a:avLst/>
                <a:gdLst>
                  <a:gd name="T0" fmla="*/ 69 w 76"/>
                  <a:gd name="T1" fmla="*/ 0 h 81"/>
                  <a:gd name="T2" fmla="*/ 8 w 76"/>
                  <a:gd name="T3" fmla="*/ 0 h 81"/>
                  <a:gd name="T4" fmla="*/ 0 w 76"/>
                  <a:gd name="T5" fmla="*/ 7 h 81"/>
                  <a:gd name="T6" fmla="*/ 0 w 76"/>
                  <a:gd name="T7" fmla="*/ 73 h 81"/>
                  <a:gd name="T8" fmla="*/ 8 w 76"/>
                  <a:gd name="T9" fmla="*/ 81 h 81"/>
                  <a:gd name="T10" fmla="*/ 69 w 76"/>
                  <a:gd name="T11" fmla="*/ 81 h 81"/>
                  <a:gd name="T12" fmla="*/ 76 w 76"/>
                  <a:gd name="T13" fmla="*/ 73 h 81"/>
                  <a:gd name="T14" fmla="*/ 76 w 76"/>
                  <a:gd name="T15" fmla="*/ 7 h 81"/>
                  <a:gd name="T16" fmla="*/ 69 w 76"/>
                  <a:gd name="T17" fmla="*/ 0 h 81"/>
                  <a:gd name="T18" fmla="*/ 66 w 76"/>
                  <a:gd name="T19" fmla="*/ 71 h 81"/>
                  <a:gd name="T20" fmla="*/ 11 w 76"/>
                  <a:gd name="T21" fmla="*/ 71 h 81"/>
                  <a:gd name="T22" fmla="*/ 11 w 76"/>
                  <a:gd name="T23" fmla="*/ 10 h 81"/>
                  <a:gd name="T24" fmla="*/ 66 w 76"/>
                  <a:gd name="T25" fmla="*/ 10 h 81"/>
                  <a:gd name="T26" fmla="*/ 66 w 76"/>
                  <a:gd name="T27" fmla="*/ 71 h 81"/>
                  <a:gd name="T28" fmla="*/ 21 w 76"/>
                  <a:gd name="T29" fmla="*/ 45 h 81"/>
                  <a:gd name="T30" fmla="*/ 56 w 76"/>
                  <a:gd name="T31" fmla="*/ 45 h 81"/>
                  <a:gd name="T32" fmla="*/ 56 w 76"/>
                  <a:gd name="T33" fmla="*/ 50 h 81"/>
                  <a:gd name="T34" fmla="*/ 21 w 76"/>
                  <a:gd name="T35" fmla="*/ 50 h 81"/>
                  <a:gd name="T36" fmla="*/ 21 w 76"/>
                  <a:gd name="T37" fmla="*/ 45 h 81"/>
                  <a:gd name="T38" fmla="*/ 21 w 76"/>
                  <a:gd name="T39" fmla="*/ 55 h 81"/>
                  <a:gd name="T40" fmla="*/ 56 w 76"/>
                  <a:gd name="T41" fmla="*/ 55 h 81"/>
                  <a:gd name="T42" fmla="*/ 56 w 76"/>
                  <a:gd name="T43" fmla="*/ 60 h 81"/>
                  <a:gd name="T44" fmla="*/ 21 w 76"/>
                  <a:gd name="T45" fmla="*/ 60 h 81"/>
                  <a:gd name="T46" fmla="*/ 21 w 76"/>
                  <a:gd name="T47" fmla="*/ 55 h 81"/>
                  <a:gd name="T48" fmla="*/ 26 w 76"/>
                  <a:gd name="T49" fmla="*/ 23 h 81"/>
                  <a:gd name="T50" fmla="*/ 33 w 76"/>
                  <a:gd name="T51" fmla="*/ 30 h 81"/>
                  <a:gd name="T52" fmla="*/ 41 w 76"/>
                  <a:gd name="T53" fmla="*/ 23 h 81"/>
                  <a:gd name="T54" fmla="*/ 33 w 76"/>
                  <a:gd name="T55" fmla="*/ 15 h 81"/>
                  <a:gd name="T56" fmla="*/ 26 w 76"/>
                  <a:gd name="T57" fmla="*/ 23 h 81"/>
                  <a:gd name="T58" fmla="*/ 38 w 76"/>
                  <a:gd name="T59" fmla="*/ 30 h 81"/>
                  <a:gd name="T60" fmla="*/ 28 w 76"/>
                  <a:gd name="T61" fmla="*/ 30 h 81"/>
                  <a:gd name="T62" fmla="*/ 21 w 76"/>
                  <a:gd name="T63" fmla="*/ 35 h 81"/>
                  <a:gd name="T64" fmla="*/ 21 w 76"/>
                  <a:gd name="T65" fmla="*/ 40 h 81"/>
                  <a:gd name="T66" fmla="*/ 46 w 76"/>
                  <a:gd name="T67" fmla="*/ 40 h 81"/>
                  <a:gd name="T68" fmla="*/ 46 w 76"/>
                  <a:gd name="T69" fmla="*/ 35 h 81"/>
                  <a:gd name="T70" fmla="*/ 38 w 76"/>
                  <a:gd name="T71" fmla="*/ 3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1">
                    <a:moveTo>
                      <a:pt x="6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7"/>
                      <a:pt x="4" y="81"/>
                      <a:pt x="8" y="81"/>
                    </a:cubicBezTo>
                    <a:cubicBezTo>
                      <a:pt x="69" y="81"/>
                      <a:pt x="69" y="81"/>
                      <a:pt x="69" y="81"/>
                    </a:cubicBezTo>
                    <a:cubicBezTo>
                      <a:pt x="73" y="81"/>
                      <a:pt x="76" y="77"/>
                      <a:pt x="76" y="73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3"/>
                      <a:pt x="73" y="0"/>
                      <a:pt x="69" y="0"/>
                    </a:cubicBezTo>
                    <a:close/>
                    <a:moveTo>
                      <a:pt x="66" y="71"/>
                    </a:move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66" y="10"/>
                      <a:pt x="66" y="10"/>
                      <a:pt x="66" y="10"/>
                    </a:cubicBezTo>
                    <a:lnTo>
                      <a:pt x="66" y="71"/>
                    </a:lnTo>
                    <a:close/>
                    <a:moveTo>
                      <a:pt x="21" y="45"/>
                    </a:move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21" y="50"/>
                      <a:pt x="21" y="50"/>
                      <a:pt x="21" y="50"/>
                    </a:cubicBezTo>
                    <a:lnTo>
                      <a:pt x="21" y="45"/>
                    </a:lnTo>
                    <a:close/>
                    <a:moveTo>
                      <a:pt x="21" y="55"/>
                    </a:move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21" y="60"/>
                      <a:pt x="21" y="60"/>
                      <a:pt x="21" y="60"/>
                    </a:cubicBezTo>
                    <a:lnTo>
                      <a:pt x="21" y="55"/>
                    </a:lnTo>
                    <a:close/>
                    <a:moveTo>
                      <a:pt x="26" y="23"/>
                    </a:moveTo>
                    <a:cubicBezTo>
                      <a:pt x="26" y="27"/>
                      <a:pt x="29" y="30"/>
                      <a:pt x="33" y="30"/>
                    </a:cubicBezTo>
                    <a:cubicBezTo>
                      <a:pt x="37" y="30"/>
                      <a:pt x="41" y="27"/>
                      <a:pt x="41" y="23"/>
                    </a:cubicBezTo>
                    <a:cubicBezTo>
                      <a:pt x="41" y="18"/>
                      <a:pt x="37" y="15"/>
                      <a:pt x="33" y="15"/>
                    </a:cubicBezTo>
                    <a:cubicBezTo>
                      <a:pt x="29" y="15"/>
                      <a:pt x="26" y="18"/>
                      <a:pt x="26" y="23"/>
                    </a:cubicBezTo>
                    <a:close/>
                    <a:moveTo>
                      <a:pt x="38" y="30"/>
                    </a:moveTo>
                    <a:cubicBezTo>
                      <a:pt x="28" y="30"/>
                      <a:pt x="28" y="30"/>
                      <a:pt x="28" y="30"/>
                    </a:cubicBezTo>
                    <a:cubicBezTo>
                      <a:pt x="24" y="30"/>
                      <a:pt x="21" y="32"/>
                      <a:pt x="21" y="35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2"/>
                      <a:pt x="42" y="30"/>
                      <a:pt x="3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1" name="Freeform 117">
                <a:extLst>
                  <a:ext uri="{FF2B5EF4-FFF2-40B4-BE49-F238E27FC236}">
                    <a16:creationId xmlns:a16="http://schemas.microsoft.com/office/drawing/2014/main" id="{67CF519F-BD71-4304-92C3-841056EB35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3977" y="2054822"/>
                <a:ext cx="248581" cy="248580"/>
              </a:xfrm>
              <a:custGeom>
                <a:avLst/>
                <a:gdLst>
                  <a:gd name="T0" fmla="*/ 67 w 127"/>
                  <a:gd name="T1" fmla="*/ 0 h 127"/>
                  <a:gd name="T2" fmla="*/ 55 w 127"/>
                  <a:gd name="T3" fmla="*/ 11 h 127"/>
                  <a:gd name="T4" fmla="*/ 67 w 127"/>
                  <a:gd name="T5" fmla="*/ 24 h 127"/>
                  <a:gd name="T6" fmla="*/ 39 w 127"/>
                  <a:gd name="T7" fmla="*/ 55 h 127"/>
                  <a:gd name="T8" fmla="*/ 11 w 127"/>
                  <a:gd name="T9" fmla="*/ 55 h 127"/>
                  <a:gd name="T10" fmla="*/ 34 w 127"/>
                  <a:gd name="T11" fmla="*/ 77 h 127"/>
                  <a:gd name="T12" fmla="*/ 0 w 127"/>
                  <a:gd name="T13" fmla="*/ 122 h 127"/>
                  <a:gd name="T14" fmla="*/ 0 w 127"/>
                  <a:gd name="T15" fmla="*/ 127 h 127"/>
                  <a:gd name="T16" fmla="*/ 4 w 127"/>
                  <a:gd name="T17" fmla="*/ 127 h 127"/>
                  <a:gd name="T18" fmla="*/ 49 w 127"/>
                  <a:gd name="T19" fmla="*/ 93 h 127"/>
                  <a:gd name="T20" fmla="*/ 71 w 127"/>
                  <a:gd name="T21" fmla="*/ 114 h 127"/>
                  <a:gd name="T22" fmla="*/ 71 w 127"/>
                  <a:gd name="T23" fmla="*/ 86 h 127"/>
                  <a:gd name="T24" fmla="*/ 102 w 127"/>
                  <a:gd name="T25" fmla="*/ 59 h 127"/>
                  <a:gd name="T26" fmla="*/ 114 w 127"/>
                  <a:gd name="T27" fmla="*/ 72 h 127"/>
                  <a:gd name="T28" fmla="*/ 127 w 127"/>
                  <a:gd name="T29" fmla="*/ 59 h 127"/>
                  <a:gd name="T30" fmla="*/ 67 w 127"/>
                  <a:gd name="T31" fmla="*/ 0 h 127"/>
                  <a:gd name="T32" fmla="*/ 55 w 127"/>
                  <a:gd name="T33" fmla="*/ 67 h 127"/>
                  <a:gd name="T34" fmla="*/ 47 w 127"/>
                  <a:gd name="T35" fmla="*/ 59 h 127"/>
                  <a:gd name="T36" fmla="*/ 75 w 127"/>
                  <a:gd name="T37" fmla="*/ 31 h 127"/>
                  <a:gd name="T38" fmla="*/ 83 w 127"/>
                  <a:gd name="T39" fmla="*/ 39 h 127"/>
                  <a:gd name="T40" fmla="*/ 55 w 127"/>
                  <a:gd name="T41" fmla="*/ 6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67" y="0"/>
                    </a:moveTo>
                    <a:lnTo>
                      <a:pt x="55" y="11"/>
                    </a:lnTo>
                    <a:lnTo>
                      <a:pt x="67" y="24"/>
                    </a:lnTo>
                    <a:lnTo>
                      <a:pt x="39" y="55"/>
                    </a:lnTo>
                    <a:lnTo>
                      <a:pt x="11" y="55"/>
                    </a:lnTo>
                    <a:lnTo>
                      <a:pt x="34" y="77"/>
                    </a:lnTo>
                    <a:lnTo>
                      <a:pt x="0" y="122"/>
                    </a:lnTo>
                    <a:lnTo>
                      <a:pt x="0" y="127"/>
                    </a:lnTo>
                    <a:lnTo>
                      <a:pt x="4" y="127"/>
                    </a:lnTo>
                    <a:lnTo>
                      <a:pt x="49" y="93"/>
                    </a:lnTo>
                    <a:lnTo>
                      <a:pt x="71" y="114"/>
                    </a:lnTo>
                    <a:lnTo>
                      <a:pt x="71" y="86"/>
                    </a:lnTo>
                    <a:lnTo>
                      <a:pt x="102" y="59"/>
                    </a:lnTo>
                    <a:lnTo>
                      <a:pt x="114" y="72"/>
                    </a:lnTo>
                    <a:lnTo>
                      <a:pt x="127" y="59"/>
                    </a:lnTo>
                    <a:lnTo>
                      <a:pt x="67" y="0"/>
                    </a:lnTo>
                    <a:close/>
                    <a:moveTo>
                      <a:pt x="55" y="67"/>
                    </a:moveTo>
                    <a:lnTo>
                      <a:pt x="47" y="59"/>
                    </a:lnTo>
                    <a:lnTo>
                      <a:pt x="75" y="31"/>
                    </a:lnTo>
                    <a:lnTo>
                      <a:pt x="83" y="39"/>
                    </a:lnTo>
                    <a:lnTo>
                      <a:pt x="55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2" name="Freeform 118">
                <a:extLst>
                  <a:ext uri="{FF2B5EF4-FFF2-40B4-BE49-F238E27FC236}">
                    <a16:creationId xmlns:a16="http://schemas.microsoft.com/office/drawing/2014/main" id="{E0126E63-79EC-44F9-B5B9-35939BF95C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74366" y="1367799"/>
                <a:ext cx="246623" cy="166372"/>
              </a:xfrm>
              <a:custGeom>
                <a:avLst/>
                <a:gdLst>
                  <a:gd name="T0" fmla="*/ 17 w 77"/>
                  <a:gd name="T1" fmla="*/ 19 h 52"/>
                  <a:gd name="T2" fmla="*/ 34 w 77"/>
                  <a:gd name="T3" fmla="*/ 36 h 52"/>
                  <a:gd name="T4" fmla="*/ 17 w 77"/>
                  <a:gd name="T5" fmla="*/ 52 h 52"/>
                  <a:gd name="T6" fmla="*/ 0 w 77"/>
                  <a:gd name="T7" fmla="*/ 36 h 52"/>
                  <a:gd name="T8" fmla="*/ 0 w 77"/>
                  <a:gd name="T9" fmla="*/ 33 h 52"/>
                  <a:gd name="T10" fmla="*/ 34 w 77"/>
                  <a:gd name="T11" fmla="*/ 0 h 52"/>
                  <a:gd name="T12" fmla="*/ 34 w 77"/>
                  <a:gd name="T13" fmla="*/ 9 h 52"/>
                  <a:gd name="T14" fmla="*/ 17 w 77"/>
                  <a:gd name="T15" fmla="*/ 16 h 52"/>
                  <a:gd name="T16" fmla="*/ 14 w 77"/>
                  <a:gd name="T17" fmla="*/ 19 h 52"/>
                  <a:gd name="T18" fmla="*/ 17 w 77"/>
                  <a:gd name="T19" fmla="*/ 19 h 52"/>
                  <a:gd name="T20" fmla="*/ 60 w 77"/>
                  <a:gd name="T21" fmla="*/ 19 h 52"/>
                  <a:gd name="T22" fmla="*/ 77 w 77"/>
                  <a:gd name="T23" fmla="*/ 36 h 52"/>
                  <a:gd name="T24" fmla="*/ 60 w 77"/>
                  <a:gd name="T25" fmla="*/ 52 h 52"/>
                  <a:gd name="T26" fmla="*/ 43 w 77"/>
                  <a:gd name="T27" fmla="*/ 36 h 52"/>
                  <a:gd name="T28" fmla="*/ 43 w 77"/>
                  <a:gd name="T29" fmla="*/ 33 h 52"/>
                  <a:gd name="T30" fmla="*/ 77 w 77"/>
                  <a:gd name="T31" fmla="*/ 0 h 52"/>
                  <a:gd name="T32" fmla="*/ 77 w 77"/>
                  <a:gd name="T33" fmla="*/ 9 h 52"/>
                  <a:gd name="T34" fmla="*/ 60 w 77"/>
                  <a:gd name="T35" fmla="*/ 16 h 52"/>
                  <a:gd name="T36" fmla="*/ 58 w 77"/>
                  <a:gd name="T37" fmla="*/ 19 h 52"/>
                  <a:gd name="T38" fmla="*/ 60 w 77"/>
                  <a:gd name="T39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7" h="52">
                    <a:moveTo>
                      <a:pt x="17" y="19"/>
                    </a:moveTo>
                    <a:cubicBezTo>
                      <a:pt x="26" y="19"/>
                      <a:pt x="34" y="26"/>
                      <a:pt x="34" y="36"/>
                    </a:cubicBezTo>
                    <a:cubicBezTo>
                      <a:pt x="34" y="45"/>
                      <a:pt x="26" y="52"/>
                      <a:pt x="17" y="52"/>
                    </a:cubicBezTo>
                    <a:cubicBezTo>
                      <a:pt x="8" y="52"/>
                      <a:pt x="0" y="45"/>
                      <a:pt x="0" y="3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27" y="9"/>
                      <a:pt x="21" y="12"/>
                      <a:pt x="17" y="16"/>
                    </a:cubicBezTo>
                    <a:cubicBezTo>
                      <a:pt x="16" y="17"/>
                      <a:pt x="15" y="18"/>
                      <a:pt x="14" y="19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  <a:moveTo>
                      <a:pt x="60" y="19"/>
                    </a:moveTo>
                    <a:cubicBezTo>
                      <a:pt x="70" y="19"/>
                      <a:pt x="77" y="26"/>
                      <a:pt x="77" y="36"/>
                    </a:cubicBezTo>
                    <a:cubicBezTo>
                      <a:pt x="77" y="45"/>
                      <a:pt x="70" y="52"/>
                      <a:pt x="60" y="52"/>
                    </a:cubicBezTo>
                    <a:cubicBezTo>
                      <a:pt x="51" y="52"/>
                      <a:pt x="43" y="45"/>
                      <a:pt x="43" y="36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15"/>
                      <a:pt x="58" y="0"/>
                      <a:pt x="77" y="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1" y="9"/>
                      <a:pt x="65" y="12"/>
                      <a:pt x="60" y="16"/>
                    </a:cubicBezTo>
                    <a:cubicBezTo>
                      <a:pt x="59" y="17"/>
                      <a:pt x="58" y="18"/>
                      <a:pt x="58" y="19"/>
                    </a:cubicBezTo>
                    <a:cubicBezTo>
                      <a:pt x="58" y="19"/>
                      <a:pt x="59" y="19"/>
                      <a:pt x="6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3" name="Freeform 119">
                <a:extLst>
                  <a:ext uri="{FF2B5EF4-FFF2-40B4-BE49-F238E27FC236}">
                    <a16:creationId xmlns:a16="http://schemas.microsoft.com/office/drawing/2014/main" id="{71F75878-4E21-49B5-B052-BB0AAD92C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3690" y="1782753"/>
                <a:ext cx="383636" cy="364063"/>
              </a:xfrm>
              <a:custGeom>
                <a:avLst/>
                <a:gdLst>
                  <a:gd name="T0" fmla="*/ 78 w 120"/>
                  <a:gd name="T1" fmla="*/ 29 h 114"/>
                  <a:gd name="T2" fmla="*/ 83 w 120"/>
                  <a:gd name="T3" fmla="*/ 0 h 114"/>
                  <a:gd name="T4" fmla="*/ 120 w 120"/>
                  <a:gd name="T5" fmla="*/ 52 h 114"/>
                  <a:gd name="T6" fmla="*/ 68 w 120"/>
                  <a:gd name="T7" fmla="*/ 90 h 114"/>
                  <a:gd name="T8" fmla="*/ 73 w 120"/>
                  <a:gd name="T9" fmla="*/ 60 h 114"/>
                  <a:gd name="T10" fmla="*/ 27 w 120"/>
                  <a:gd name="T11" fmla="*/ 114 h 114"/>
                  <a:gd name="T12" fmla="*/ 78 w 120"/>
                  <a:gd name="T13" fmla="*/ 2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14">
                    <a:moveTo>
                      <a:pt x="78" y="29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21" y="51"/>
                      <a:pt x="18" y="88"/>
                      <a:pt x="27" y="114"/>
                    </a:cubicBezTo>
                    <a:cubicBezTo>
                      <a:pt x="0" y="73"/>
                      <a:pt x="16" y="18"/>
                      <a:pt x="78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4" name="Freeform 120">
                <a:extLst>
                  <a:ext uri="{FF2B5EF4-FFF2-40B4-BE49-F238E27FC236}">
                    <a16:creationId xmlns:a16="http://schemas.microsoft.com/office/drawing/2014/main" id="{4528E83D-66DB-4988-AE45-E8CFE9D02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5897" y="1555702"/>
                <a:ext cx="240752" cy="252495"/>
              </a:xfrm>
              <a:custGeom>
                <a:avLst/>
                <a:gdLst>
                  <a:gd name="T0" fmla="*/ 59 w 123"/>
                  <a:gd name="T1" fmla="*/ 129 h 129"/>
                  <a:gd name="T2" fmla="*/ 59 w 123"/>
                  <a:gd name="T3" fmla="*/ 72 h 129"/>
                  <a:gd name="T4" fmla="*/ 0 w 123"/>
                  <a:gd name="T5" fmla="*/ 129 h 129"/>
                  <a:gd name="T6" fmla="*/ 0 w 123"/>
                  <a:gd name="T7" fmla="*/ 0 h 129"/>
                  <a:gd name="T8" fmla="*/ 59 w 123"/>
                  <a:gd name="T9" fmla="*/ 59 h 129"/>
                  <a:gd name="T10" fmla="*/ 59 w 123"/>
                  <a:gd name="T11" fmla="*/ 0 h 129"/>
                  <a:gd name="T12" fmla="*/ 123 w 123"/>
                  <a:gd name="T13" fmla="*/ 65 h 129"/>
                  <a:gd name="T14" fmla="*/ 59 w 123"/>
                  <a:gd name="T15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29">
                    <a:moveTo>
                      <a:pt x="59" y="129"/>
                    </a:moveTo>
                    <a:lnTo>
                      <a:pt x="59" y="72"/>
                    </a:lnTo>
                    <a:lnTo>
                      <a:pt x="0" y="129"/>
                    </a:lnTo>
                    <a:lnTo>
                      <a:pt x="0" y="0"/>
                    </a:lnTo>
                    <a:lnTo>
                      <a:pt x="59" y="59"/>
                    </a:lnTo>
                    <a:lnTo>
                      <a:pt x="59" y="0"/>
                    </a:lnTo>
                    <a:lnTo>
                      <a:pt x="123" y="65"/>
                    </a:lnTo>
                    <a:lnTo>
                      <a:pt x="59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5" name="Freeform 121">
                <a:extLst>
                  <a:ext uri="{FF2B5EF4-FFF2-40B4-BE49-F238E27FC236}">
                    <a16:creationId xmlns:a16="http://schemas.microsoft.com/office/drawing/2014/main" id="{1D88E410-6F38-44CE-8565-BC1900A8B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1231" y="3280109"/>
                <a:ext cx="303387" cy="303385"/>
              </a:xfrm>
              <a:custGeom>
                <a:avLst/>
                <a:gdLst>
                  <a:gd name="T0" fmla="*/ 95 w 95"/>
                  <a:gd name="T1" fmla="*/ 35 h 95"/>
                  <a:gd name="T2" fmla="*/ 60 w 95"/>
                  <a:gd name="T3" fmla="*/ 35 h 95"/>
                  <a:gd name="T4" fmla="*/ 73 w 95"/>
                  <a:gd name="T5" fmla="*/ 22 h 95"/>
                  <a:gd name="T6" fmla="*/ 48 w 95"/>
                  <a:gd name="T7" fmla="*/ 12 h 95"/>
                  <a:gd name="T8" fmla="*/ 23 w 95"/>
                  <a:gd name="T9" fmla="*/ 22 h 95"/>
                  <a:gd name="T10" fmla="*/ 12 w 95"/>
                  <a:gd name="T11" fmla="*/ 47 h 95"/>
                  <a:gd name="T12" fmla="*/ 23 w 95"/>
                  <a:gd name="T13" fmla="*/ 72 h 95"/>
                  <a:gd name="T14" fmla="*/ 48 w 95"/>
                  <a:gd name="T15" fmla="*/ 83 h 95"/>
                  <a:gd name="T16" fmla="*/ 73 w 95"/>
                  <a:gd name="T17" fmla="*/ 72 h 95"/>
                  <a:gd name="T18" fmla="*/ 74 w 95"/>
                  <a:gd name="T19" fmla="*/ 71 h 95"/>
                  <a:gd name="T20" fmla="*/ 83 w 95"/>
                  <a:gd name="T21" fmla="*/ 78 h 95"/>
                  <a:gd name="T22" fmla="*/ 48 w 95"/>
                  <a:gd name="T23" fmla="*/ 95 h 95"/>
                  <a:gd name="T24" fmla="*/ 0 w 95"/>
                  <a:gd name="T25" fmla="*/ 47 h 95"/>
                  <a:gd name="T26" fmla="*/ 48 w 95"/>
                  <a:gd name="T27" fmla="*/ 0 h 95"/>
                  <a:gd name="T28" fmla="*/ 81 w 95"/>
                  <a:gd name="T29" fmla="*/ 14 h 95"/>
                  <a:gd name="T30" fmla="*/ 95 w 95"/>
                  <a:gd name="T31" fmla="*/ 0 h 95"/>
                  <a:gd name="T32" fmla="*/ 95 w 95"/>
                  <a:gd name="T33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95">
                    <a:moveTo>
                      <a:pt x="95" y="35"/>
                    </a:moveTo>
                    <a:cubicBezTo>
                      <a:pt x="60" y="35"/>
                      <a:pt x="60" y="35"/>
                      <a:pt x="60" y="35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66" y="15"/>
                      <a:pt x="57" y="12"/>
                      <a:pt x="48" y="12"/>
                    </a:cubicBezTo>
                    <a:cubicBezTo>
                      <a:pt x="38" y="12"/>
                      <a:pt x="29" y="15"/>
                      <a:pt x="23" y="22"/>
                    </a:cubicBezTo>
                    <a:cubicBezTo>
                      <a:pt x="16" y="29"/>
                      <a:pt x="12" y="38"/>
                      <a:pt x="12" y="47"/>
                    </a:cubicBezTo>
                    <a:cubicBezTo>
                      <a:pt x="12" y="57"/>
                      <a:pt x="16" y="66"/>
                      <a:pt x="23" y="72"/>
                    </a:cubicBezTo>
                    <a:cubicBezTo>
                      <a:pt x="29" y="79"/>
                      <a:pt x="38" y="83"/>
                      <a:pt x="48" y="83"/>
                    </a:cubicBezTo>
                    <a:cubicBezTo>
                      <a:pt x="57" y="83"/>
                      <a:pt x="66" y="79"/>
                      <a:pt x="73" y="72"/>
                    </a:cubicBezTo>
                    <a:cubicBezTo>
                      <a:pt x="73" y="72"/>
                      <a:pt x="74" y="71"/>
                      <a:pt x="74" y="71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75" y="88"/>
                      <a:pt x="62" y="95"/>
                      <a:pt x="48" y="95"/>
                    </a:cubicBezTo>
                    <a:cubicBezTo>
                      <a:pt x="22" y="95"/>
                      <a:pt x="0" y="73"/>
                      <a:pt x="0" y="47"/>
                    </a:cubicBezTo>
                    <a:cubicBezTo>
                      <a:pt x="0" y="21"/>
                      <a:pt x="22" y="0"/>
                      <a:pt x="48" y="0"/>
                    </a:cubicBezTo>
                    <a:cubicBezTo>
                      <a:pt x="61" y="0"/>
                      <a:pt x="73" y="5"/>
                      <a:pt x="81" y="14"/>
                    </a:cubicBezTo>
                    <a:cubicBezTo>
                      <a:pt x="95" y="0"/>
                      <a:pt x="95" y="0"/>
                      <a:pt x="95" y="0"/>
                    </a:cubicBezTo>
                    <a:lnTo>
                      <a:pt x="9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6" name="Freeform 122">
                <a:extLst>
                  <a:ext uri="{FF2B5EF4-FFF2-40B4-BE49-F238E27FC236}">
                    <a16:creationId xmlns:a16="http://schemas.microsoft.com/office/drawing/2014/main" id="{C32823A7-6E9B-4628-A5D2-FB2442FD3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2261" y="2277957"/>
                <a:ext cx="332746" cy="336661"/>
              </a:xfrm>
              <a:custGeom>
                <a:avLst/>
                <a:gdLst>
                  <a:gd name="T0" fmla="*/ 86 w 104"/>
                  <a:gd name="T1" fmla="*/ 0 h 105"/>
                  <a:gd name="T2" fmla="*/ 17 w 104"/>
                  <a:gd name="T3" fmla="*/ 0 h 105"/>
                  <a:gd name="T4" fmla="*/ 0 w 104"/>
                  <a:gd name="T5" fmla="*/ 18 h 105"/>
                  <a:gd name="T6" fmla="*/ 0 w 104"/>
                  <a:gd name="T7" fmla="*/ 87 h 105"/>
                  <a:gd name="T8" fmla="*/ 17 w 104"/>
                  <a:gd name="T9" fmla="*/ 105 h 105"/>
                  <a:gd name="T10" fmla="*/ 86 w 104"/>
                  <a:gd name="T11" fmla="*/ 105 h 105"/>
                  <a:gd name="T12" fmla="*/ 104 w 104"/>
                  <a:gd name="T13" fmla="*/ 87 h 105"/>
                  <a:gd name="T14" fmla="*/ 104 w 104"/>
                  <a:gd name="T15" fmla="*/ 18 h 105"/>
                  <a:gd name="T16" fmla="*/ 86 w 104"/>
                  <a:gd name="T17" fmla="*/ 0 h 105"/>
                  <a:gd name="T18" fmla="*/ 28 w 104"/>
                  <a:gd name="T19" fmla="*/ 85 h 105"/>
                  <a:gd name="T20" fmla="*/ 19 w 104"/>
                  <a:gd name="T21" fmla="*/ 76 h 105"/>
                  <a:gd name="T22" fmla="*/ 28 w 104"/>
                  <a:gd name="T23" fmla="*/ 67 h 105"/>
                  <a:gd name="T24" fmla="*/ 37 w 104"/>
                  <a:gd name="T25" fmla="*/ 76 h 105"/>
                  <a:gd name="T26" fmla="*/ 28 w 104"/>
                  <a:gd name="T27" fmla="*/ 85 h 105"/>
                  <a:gd name="T28" fmla="*/ 50 w 104"/>
                  <a:gd name="T29" fmla="*/ 85 h 105"/>
                  <a:gd name="T30" fmla="*/ 41 w 104"/>
                  <a:gd name="T31" fmla="*/ 63 h 105"/>
                  <a:gd name="T32" fmla="*/ 19 w 104"/>
                  <a:gd name="T33" fmla="*/ 54 h 105"/>
                  <a:gd name="T34" fmla="*/ 19 w 104"/>
                  <a:gd name="T35" fmla="*/ 41 h 105"/>
                  <a:gd name="T36" fmla="*/ 63 w 104"/>
                  <a:gd name="T37" fmla="*/ 85 h 105"/>
                  <a:gd name="T38" fmla="*/ 50 w 104"/>
                  <a:gd name="T39" fmla="*/ 85 h 105"/>
                  <a:gd name="T40" fmla="*/ 73 w 104"/>
                  <a:gd name="T41" fmla="*/ 85 h 105"/>
                  <a:gd name="T42" fmla="*/ 19 w 104"/>
                  <a:gd name="T43" fmla="*/ 31 h 105"/>
                  <a:gd name="T44" fmla="*/ 19 w 104"/>
                  <a:gd name="T45" fmla="*/ 18 h 105"/>
                  <a:gd name="T46" fmla="*/ 86 w 104"/>
                  <a:gd name="T47" fmla="*/ 85 h 105"/>
                  <a:gd name="T48" fmla="*/ 73 w 104"/>
                  <a:gd name="T49" fmla="*/ 8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4" h="105">
                    <a:moveTo>
                      <a:pt x="86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7"/>
                      <a:pt x="7" y="105"/>
                      <a:pt x="17" y="105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96" y="105"/>
                      <a:pt x="104" y="97"/>
                      <a:pt x="104" y="87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8"/>
                      <a:pt x="96" y="0"/>
                      <a:pt x="86" y="0"/>
                    </a:cubicBezTo>
                    <a:close/>
                    <a:moveTo>
                      <a:pt x="28" y="85"/>
                    </a:moveTo>
                    <a:cubicBezTo>
                      <a:pt x="23" y="85"/>
                      <a:pt x="19" y="81"/>
                      <a:pt x="19" y="76"/>
                    </a:cubicBezTo>
                    <a:cubicBezTo>
                      <a:pt x="19" y="71"/>
                      <a:pt x="23" y="67"/>
                      <a:pt x="28" y="67"/>
                    </a:cubicBezTo>
                    <a:cubicBezTo>
                      <a:pt x="33" y="67"/>
                      <a:pt x="37" y="71"/>
                      <a:pt x="37" y="76"/>
                    </a:cubicBezTo>
                    <a:cubicBezTo>
                      <a:pt x="37" y="81"/>
                      <a:pt x="33" y="85"/>
                      <a:pt x="28" y="85"/>
                    </a:cubicBezTo>
                    <a:close/>
                    <a:moveTo>
                      <a:pt x="50" y="85"/>
                    </a:moveTo>
                    <a:cubicBezTo>
                      <a:pt x="50" y="77"/>
                      <a:pt x="47" y="69"/>
                      <a:pt x="41" y="63"/>
                    </a:cubicBezTo>
                    <a:cubicBezTo>
                      <a:pt x="35" y="57"/>
                      <a:pt x="27" y="54"/>
                      <a:pt x="19" y="54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43" y="41"/>
                      <a:pt x="63" y="61"/>
                      <a:pt x="63" y="85"/>
                    </a:cubicBezTo>
                    <a:cubicBezTo>
                      <a:pt x="50" y="85"/>
                      <a:pt x="50" y="85"/>
                      <a:pt x="50" y="85"/>
                    </a:cubicBezTo>
                    <a:close/>
                    <a:moveTo>
                      <a:pt x="73" y="85"/>
                    </a:moveTo>
                    <a:cubicBezTo>
                      <a:pt x="73" y="55"/>
                      <a:pt x="49" y="31"/>
                      <a:pt x="19" y="3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56" y="18"/>
                      <a:pt x="86" y="48"/>
                      <a:pt x="86" y="85"/>
                    </a:cubicBezTo>
                    <a:cubicBezTo>
                      <a:pt x="73" y="85"/>
                      <a:pt x="73" y="85"/>
                      <a:pt x="73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7" name="Freeform 123">
                <a:extLst>
                  <a:ext uri="{FF2B5EF4-FFF2-40B4-BE49-F238E27FC236}">
                    <a16:creationId xmlns:a16="http://schemas.microsoft.com/office/drawing/2014/main" id="{CFF5B575-99A4-4AEA-8F6C-3F50C8AA84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4858" y="3579580"/>
                <a:ext cx="307301" cy="322959"/>
              </a:xfrm>
              <a:custGeom>
                <a:avLst/>
                <a:gdLst>
                  <a:gd name="T0" fmla="*/ 41 w 96"/>
                  <a:gd name="T1" fmla="*/ 6 h 101"/>
                  <a:gd name="T2" fmla="*/ 42 w 96"/>
                  <a:gd name="T3" fmla="*/ 2 h 101"/>
                  <a:gd name="T4" fmla="*/ 36 w 96"/>
                  <a:gd name="T5" fmla="*/ 0 h 101"/>
                  <a:gd name="T6" fmla="*/ 35 w 96"/>
                  <a:gd name="T7" fmla="*/ 7 h 101"/>
                  <a:gd name="T8" fmla="*/ 0 w 96"/>
                  <a:gd name="T9" fmla="*/ 54 h 101"/>
                  <a:gd name="T10" fmla="*/ 96 w 96"/>
                  <a:gd name="T11" fmla="*/ 54 h 101"/>
                  <a:gd name="T12" fmla="*/ 33 w 96"/>
                  <a:gd name="T13" fmla="*/ 4 h 101"/>
                  <a:gd name="T14" fmla="*/ 38 w 96"/>
                  <a:gd name="T15" fmla="*/ 1 h 101"/>
                  <a:gd name="T16" fmla="*/ 40 w 96"/>
                  <a:gd name="T17" fmla="*/ 5 h 101"/>
                  <a:gd name="T18" fmla="*/ 35 w 96"/>
                  <a:gd name="T19" fmla="*/ 6 h 101"/>
                  <a:gd name="T20" fmla="*/ 73 w 96"/>
                  <a:gd name="T21" fmla="*/ 79 h 101"/>
                  <a:gd name="T22" fmla="*/ 54 w 96"/>
                  <a:gd name="T23" fmla="*/ 81 h 101"/>
                  <a:gd name="T24" fmla="*/ 48 w 96"/>
                  <a:gd name="T25" fmla="*/ 90 h 101"/>
                  <a:gd name="T26" fmla="*/ 13 w 96"/>
                  <a:gd name="T27" fmla="*/ 64 h 101"/>
                  <a:gd name="T28" fmla="*/ 12 w 96"/>
                  <a:gd name="T29" fmla="*/ 58 h 101"/>
                  <a:gd name="T30" fmla="*/ 22 w 96"/>
                  <a:gd name="T31" fmla="*/ 28 h 101"/>
                  <a:gd name="T32" fmla="*/ 42 w 96"/>
                  <a:gd name="T33" fmla="*/ 26 h 101"/>
                  <a:gd name="T34" fmla="*/ 48 w 96"/>
                  <a:gd name="T35" fmla="*/ 17 h 101"/>
                  <a:gd name="T36" fmla="*/ 83 w 96"/>
                  <a:gd name="T37" fmla="*/ 43 h 101"/>
                  <a:gd name="T38" fmla="*/ 84 w 96"/>
                  <a:gd name="T39" fmla="*/ 49 h 101"/>
                  <a:gd name="T40" fmla="*/ 73 w 96"/>
                  <a:gd name="T41" fmla="*/ 79 h 101"/>
                  <a:gd name="T42" fmla="*/ 53 w 96"/>
                  <a:gd name="T43" fmla="*/ 44 h 101"/>
                  <a:gd name="T44" fmla="*/ 43 w 96"/>
                  <a:gd name="T45" fmla="*/ 32 h 101"/>
                  <a:gd name="T46" fmla="*/ 40 w 96"/>
                  <a:gd name="T47" fmla="*/ 46 h 101"/>
                  <a:gd name="T48" fmla="*/ 38 w 96"/>
                  <a:gd name="T49" fmla="*/ 49 h 101"/>
                  <a:gd name="T50" fmla="*/ 26 w 96"/>
                  <a:gd name="T51" fmla="*/ 58 h 101"/>
                  <a:gd name="T52" fmla="*/ 38 w 96"/>
                  <a:gd name="T53" fmla="*/ 59 h 101"/>
                  <a:gd name="T54" fmla="*/ 43 w 96"/>
                  <a:gd name="T55" fmla="*/ 63 h 101"/>
                  <a:gd name="T56" fmla="*/ 53 w 96"/>
                  <a:gd name="T57" fmla="*/ 75 h 101"/>
                  <a:gd name="T58" fmla="*/ 56 w 96"/>
                  <a:gd name="T59" fmla="*/ 61 h 101"/>
                  <a:gd name="T60" fmla="*/ 58 w 96"/>
                  <a:gd name="T61" fmla="*/ 58 h 101"/>
                  <a:gd name="T62" fmla="*/ 70 w 96"/>
                  <a:gd name="T63" fmla="*/ 49 h 101"/>
                  <a:gd name="T64" fmla="*/ 58 w 96"/>
                  <a:gd name="T65" fmla="*/ 48 h 101"/>
                  <a:gd name="T66" fmla="*/ 48 w 96"/>
                  <a:gd name="T67" fmla="*/ 44 h 101"/>
                  <a:gd name="T68" fmla="*/ 48 w 96"/>
                  <a:gd name="T69" fmla="*/ 44 h 101"/>
                  <a:gd name="T70" fmla="*/ 48 w 96"/>
                  <a:gd name="T71" fmla="*/ 44 h 101"/>
                  <a:gd name="T72" fmla="*/ 49 w 96"/>
                  <a:gd name="T73" fmla="*/ 44 h 101"/>
                  <a:gd name="T74" fmla="*/ 52 w 96"/>
                  <a:gd name="T75" fmla="*/ 45 h 101"/>
                  <a:gd name="T76" fmla="*/ 39 w 96"/>
                  <a:gd name="T77" fmla="*/ 57 h 101"/>
                  <a:gd name="T78" fmla="*/ 46 w 96"/>
                  <a:gd name="T79" fmla="*/ 44 h 101"/>
                  <a:gd name="T80" fmla="*/ 53 w 96"/>
                  <a:gd name="T81" fmla="*/ 62 h 101"/>
                  <a:gd name="T82" fmla="*/ 50 w 96"/>
                  <a:gd name="T83" fmla="*/ 63 h 101"/>
                  <a:gd name="T84" fmla="*/ 47 w 96"/>
                  <a:gd name="T85" fmla="*/ 63 h 101"/>
                  <a:gd name="T86" fmla="*/ 47 w 96"/>
                  <a:gd name="T87" fmla="*/ 63 h 101"/>
                  <a:gd name="T88" fmla="*/ 51 w 96"/>
                  <a:gd name="T89" fmla="*/ 57 h 101"/>
                  <a:gd name="T90" fmla="*/ 57 w 96"/>
                  <a:gd name="T91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" h="101">
                    <a:moveTo>
                      <a:pt x="48" y="6"/>
                    </a:moveTo>
                    <a:cubicBezTo>
                      <a:pt x="46" y="6"/>
                      <a:pt x="43" y="6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2" y="5"/>
                      <a:pt x="43" y="4"/>
                      <a:pt x="42" y="2"/>
                    </a:cubicBezTo>
                    <a:cubicBezTo>
                      <a:pt x="42" y="1"/>
                      <a:pt x="40" y="0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3" y="0"/>
                      <a:pt x="31" y="3"/>
                      <a:pt x="32" y="5"/>
                    </a:cubicBezTo>
                    <a:cubicBezTo>
                      <a:pt x="32" y="6"/>
                      <a:pt x="33" y="7"/>
                      <a:pt x="35" y="7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15" y="13"/>
                      <a:pt x="0" y="32"/>
                      <a:pt x="0" y="54"/>
                    </a:cubicBezTo>
                    <a:cubicBezTo>
                      <a:pt x="0" y="80"/>
                      <a:pt x="22" y="101"/>
                      <a:pt x="48" y="101"/>
                    </a:cubicBezTo>
                    <a:cubicBezTo>
                      <a:pt x="74" y="101"/>
                      <a:pt x="96" y="80"/>
                      <a:pt x="96" y="54"/>
                    </a:cubicBezTo>
                    <a:cubicBezTo>
                      <a:pt x="96" y="27"/>
                      <a:pt x="74" y="6"/>
                      <a:pt x="48" y="6"/>
                    </a:cubicBezTo>
                    <a:close/>
                    <a:moveTo>
                      <a:pt x="33" y="4"/>
                    </a:moveTo>
                    <a:cubicBezTo>
                      <a:pt x="33" y="3"/>
                      <a:pt x="35" y="2"/>
                      <a:pt x="37" y="1"/>
                    </a:cubicBezTo>
                    <a:cubicBezTo>
                      <a:pt x="37" y="1"/>
                      <a:pt x="37" y="1"/>
                      <a:pt x="38" y="1"/>
                    </a:cubicBezTo>
                    <a:cubicBezTo>
                      <a:pt x="39" y="1"/>
                      <a:pt x="41" y="2"/>
                      <a:pt x="41" y="3"/>
                    </a:cubicBezTo>
                    <a:cubicBezTo>
                      <a:pt x="41" y="4"/>
                      <a:pt x="41" y="4"/>
                      <a:pt x="40" y="5"/>
                    </a:cubicBezTo>
                    <a:cubicBezTo>
                      <a:pt x="39" y="4"/>
                      <a:pt x="38" y="4"/>
                      <a:pt x="37" y="4"/>
                    </a:cubicBezTo>
                    <a:cubicBezTo>
                      <a:pt x="36" y="5"/>
                      <a:pt x="36" y="5"/>
                      <a:pt x="35" y="6"/>
                    </a:cubicBezTo>
                    <a:cubicBezTo>
                      <a:pt x="34" y="6"/>
                      <a:pt x="33" y="5"/>
                      <a:pt x="33" y="4"/>
                    </a:cubicBezTo>
                    <a:close/>
                    <a:moveTo>
                      <a:pt x="73" y="79"/>
                    </a:moveTo>
                    <a:cubicBezTo>
                      <a:pt x="69" y="84"/>
                      <a:pt x="64" y="87"/>
                      <a:pt x="58" y="88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1" y="90"/>
                      <a:pt x="50" y="90"/>
                      <a:pt x="48" y="90"/>
                    </a:cubicBezTo>
                    <a:cubicBezTo>
                      <a:pt x="38" y="90"/>
                      <a:pt x="29" y="86"/>
                      <a:pt x="22" y="79"/>
                    </a:cubicBezTo>
                    <a:cubicBezTo>
                      <a:pt x="18" y="75"/>
                      <a:pt x="15" y="70"/>
                      <a:pt x="13" y="64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7"/>
                      <a:pt x="12" y="55"/>
                      <a:pt x="12" y="54"/>
                    </a:cubicBezTo>
                    <a:cubicBezTo>
                      <a:pt x="12" y="44"/>
                      <a:pt x="15" y="35"/>
                      <a:pt x="22" y="28"/>
                    </a:cubicBezTo>
                    <a:cubicBezTo>
                      <a:pt x="27" y="24"/>
                      <a:pt x="32" y="21"/>
                      <a:pt x="38" y="19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18"/>
                      <a:pt x="46" y="17"/>
                      <a:pt x="48" y="17"/>
                    </a:cubicBezTo>
                    <a:cubicBezTo>
                      <a:pt x="58" y="17"/>
                      <a:pt x="67" y="21"/>
                      <a:pt x="73" y="28"/>
                    </a:cubicBezTo>
                    <a:cubicBezTo>
                      <a:pt x="78" y="32"/>
                      <a:pt x="81" y="38"/>
                      <a:pt x="83" y="43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84" y="49"/>
                      <a:pt x="84" y="49"/>
                      <a:pt x="84" y="49"/>
                    </a:cubicBezTo>
                    <a:cubicBezTo>
                      <a:pt x="84" y="50"/>
                      <a:pt x="84" y="52"/>
                      <a:pt x="84" y="54"/>
                    </a:cubicBezTo>
                    <a:cubicBezTo>
                      <a:pt x="84" y="63"/>
                      <a:pt x="80" y="72"/>
                      <a:pt x="73" y="79"/>
                    </a:cubicBezTo>
                    <a:close/>
                    <a:moveTo>
                      <a:pt x="73" y="29"/>
                    </a:moveTo>
                    <a:cubicBezTo>
                      <a:pt x="53" y="44"/>
                      <a:pt x="53" y="44"/>
                      <a:pt x="53" y="44"/>
                    </a:cubicBezTo>
                    <a:cubicBezTo>
                      <a:pt x="52" y="43"/>
                      <a:pt x="50" y="43"/>
                      <a:pt x="48" y="42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2" y="44"/>
                      <a:pt x="40" y="45"/>
                      <a:pt x="40" y="46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7" y="50"/>
                      <a:pt x="37" y="52"/>
                      <a:pt x="37" y="53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4" y="64"/>
                      <a:pt x="46" y="65"/>
                      <a:pt x="47" y="6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3"/>
                      <a:pt x="55" y="62"/>
                      <a:pt x="56" y="61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9" y="56"/>
                      <a:pt x="59" y="54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8" y="49"/>
                      <a:pt x="58" y="49"/>
                      <a:pt x="58" y="48"/>
                    </a:cubicBezTo>
                    <a:lnTo>
                      <a:pt x="73" y="29"/>
                    </a:lnTo>
                    <a:close/>
                    <a:moveTo>
                      <a:pt x="48" y="44"/>
                    </a:move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lose/>
                    <a:moveTo>
                      <a:pt x="46" y="44"/>
                    </a:moveTo>
                    <a:cubicBezTo>
                      <a:pt x="47" y="44"/>
                      <a:pt x="47" y="44"/>
                      <a:pt x="48" y="44"/>
                    </a:cubicBezTo>
                    <a:cubicBezTo>
                      <a:pt x="48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50" y="44"/>
                      <a:pt x="51" y="44"/>
                      <a:pt x="52" y="45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9" y="57"/>
                      <a:pt x="39" y="56"/>
                      <a:pt x="39" y="56"/>
                    </a:cubicBezTo>
                    <a:cubicBezTo>
                      <a:pt x="37" y="50"/>
                      <a:pt x="41" y="45"/>
                      <a:pt x="46" y="44"/>
                    </a:cubicBezTo>
                    <a:close/>
                    <a:moveTo>
                      <a:pt x="53" y="62"/>
                    </a:moveTo>
                    <a:cubicBezTo>
                      <a:pt x="53" y="62"/>
                      <a:pt x="53" y="62"/>
                      <a:pt x="53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2" y="62"/>
                      <a:pt x="51" y="63"/>
                      <a:pt x="50" y="63"/>
                    </a:cubicBezTo>
                    <a:cubicBezTo>
                      <a:pt x="49" y="63"/>
                      <a:pt x="49" y="63"/>
                      <a:pt x="48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6" y="63"/>
                      <a:pt x="45" y="63"/>
                      <a:pt x="44" y="62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7" y="50"/>
                      <a:pt x="57" y="51"/>
                      <a:pt x="57" y="52"/>
                    </a:cubicBezTo>
                    <a:cubicBezTo>
                      <a:pt x="58" y="56"/>
                      <a:pt x="56" y="60"/>
                      <a:pt x="5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8" name="Freeform 124">
                <a:extLst>
                  <a:ext uri="{FF2B5EF4-FFF2-40B4-BE49-F238E27FC236}">
                    <a16:creationId xmlns:a16="http://schemas.microsoft.com/office/drawing/2014/main" id="{400F4D17-C468-4BA9-94A6-444985D08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504" y="2679209"/>
                <a:ext cx="340575" cy="340575"/>
              </a:xfrm>
              <a:custGeom>
                <a:avLst/>
                <a:gdLst>
                  <a:gd name="T0" fmla="*/ 90 w 107"/>
                  <a:gd name="T1" fmla="*/ 74 h 107"/>
                  <a:gd name="T2" fmla="*/ 78 w 107"/>
                  <a:gd name="T3" fmla="*/ 79 h 107"/>
                  <a:gd name="T4" fmla="*/ 33 w 107"/>
                  <a:gd name="T5" fmla="*/ 56 h 107"/>
                  <a:gd name="T6" fmla="*/ 34 w 107"/>
                  <a:gd name="T7" fmla="*/ 54 h 107"/>
                  <a:gd name="T8" fmla="*/ 33 w 107"/>
                  <a:gd name="T9" fmla="*/ 51 h 107"/>
                  <a:gd name="T10" fmla="*/ 78 w 107"/>
                  <a:gd name="T11" fmla="*/ 29 h 107"/>
                  <a:gd name="T12" fmla="*/ 90 w 107"/>
                  <a:gd name="T13" fmla="*/ 34 h 107"/>
                  <a:gd name="T14" fmla="*/ 107 w 107"/>
                  <a:gd name="T15" fmla="*/ 17 h 107"/>
                  <a:gd name="T16" fmla="*/ 90 w 107"/>
                  <a:gd name="T17" fmla="*/ 0 h 107"/>
                  <a:gd name="T18" fmla="*/ 74 w 107"/>
                  <a:gd name="T19" fmla="*/ 17 h 107"/>
                  <a:gd name="T20" fmla="*/ 74 w 107"/>
                  <a:gd name="T21" fmla="*/ 20 h 107"/>
                  <a:gd name="T22" fmla="*/ 29 w 107"/>
                  <a:gd name="T23" fmla="*/ 42 h 107"/>
                  <a:gd name="T24" fmla="*/ 17 w 107"/>
                  <a:gd name="T25" fmla="*/ 37 h 107"/>
                  <a:gd name="T26" fmla="*/ 0 w 107"/>
                  <a:gd name="T27" fmla="*/ 54 h 107"/>
                  <a:gd name="T28" fmla="*/ 17 w 107"/>
                  <a:gd name="T29" fmla="*/ 70 h 107"/>
                  <a:gd name="T30" fmla="*/ 29 w 107"/>
                  <a:gd name="T31" fmla="*/ 65 h 107"/>
                  <a:gd name="T32" fmla="*/ 74 w 107"/>
                  <a:gd name="T33" fmla="*/ 88 h 107"/>
                  <a:gd name="T34" fmla="*/ 74 w 107"/>
                  <a:gd name="T35" fmla="*/ 90 h 107"/>
                  <a:gd name="T36" fmla="*/ 90 w 107"/>
                  <a:gd name="T37" fmla="*/ 107 h 107"/>
                  <a:gd name="T38" fmla="*/ 107 w 107"/>
                  <a:gd name="T39" fmla="*/ 90 h 107"/>
                  <a:gd name="T40" fmla="*/ 90 w 107"/>
                  <a:gd name="T41" fmla="*/ 7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7" h="107">
                    <a:moveTo>
                      <a:pt x="90" y="74"/>
                    </a:moveTo>
                    <a:cubicBezTo>
                      <a:pt x="86" y="74"/>
                      <a:pt x="81" y="76"/>
                      <a:pt x="78" y="79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6"/>
                      <a:pt x="34" y="55"/>
                      <a:pt x="34" y="54"/>
                    </a:cubicBezTo>
                    <a:cubicBezTo>
                      <a:pt x="34" y="53"/>
                      <a:pt x="34" y="52"/>
                      <a:pt x="33" y="51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81" y="32"/>
                      <a:pt x="86" y="34"/>
                      <a:pt x="90" y="34"/>
                    </a:cubicBezTo>
                    <a:cubicBezTo>
                      <a:pt x="100" y="34"/>
                      <a:pt x="107" y="26"/>
                      <a:pt x="107" y="17"/>
                    </a:cubicBezTo>
                    <a:cubicBezTo>
                      <a:pt x="107" y="8"/>
                      <a:pt x="100" y="0"/>
                      <a:pt x="90" y="0"/>
                    </a:cubicBezTo>
                    <a:cubicBezTo>
                      <a:pt x="81" y="0"/>
                      <a:pt x="74" y="8"/>
                      <a:pt x="74" y="17"/>
                    </a:cubicBezTo>
                    <a:cubicBezTo>
                      <a:pt x="74" y="18"/>
                      <a:pt x="74" y="19"/>
                      <a:pt x="74" y="20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6" y="39"/>
                      <a:pt x="22" y="37"/>
                      <a:pt x="17" y="37"/>
                    </a:cubicBezTo>
                    <a:cubicBezTo>
                      <a:pt x="8" y="37"/>
                      <a:pt x="0" y="45"/>
                      <a:pt x="0" y="54"/>
                    </a:cubicBezTo>
                    <a:cubicBezTo>
                      <a:pt x="0" y="63"/>
                      <a:pt x="8" y="70"/>
                      <a:pt x="17" y="70"/>
                    </a:cubicBezTo>
                    <a:cubicBezTo>
                      <a:pt x="22" y="70"/>
                      <a:pt x="26" y="68"/>
                      <a:pt x="29" y="65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4" y="89"/>
                      <a:pt x="74" y="90"/>
                      <a:pt x="74" y="90"/>
                    </a:cubicBezTo>
                    <a:cubicBezTo>
                      <a:pt x="74" y="100"/>
                      <a:pt x="81" y="107"/>
                      <a:pt x="90" y="107"/>
                    </a:cubicBezTo>
                    <a:cubicBezTo>
                      <a:pt x="100" y="107"/>
                      <a:pt x="107" y="100"/>
                      <a:pt x="107" y="90"/>
                    </a:cubicBezTo>
                    <a:cubicBezTo>
                      <a:pt x="107" y="81"/>
                      <a:pt x="100" y="74"/>
                      <a:pt x="90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9" name="Freeform 125">
                <a:extLst>
                  <a:ext uri="{FF2B5EF4-FFF2-40B4-BE49-F238E27FC236}">
                    <a16:creationId xmlns:a16="http://schemas.microsoft.com/office/drawing/2014/main" id="{35106A6F-40BD-4DD1-ACDE-F35734B43D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5071" y="1874748"/>
                <a:ext cx="324917" cy="352319"/>
              </a:xfrm>
              <a:custGeom>
                <a:avLst/>
                <a:gdLst>
                  <a:gd name="T0" fmla="*/ 13 w 102"/>
                  <a:gd name="T1" fmla="*/ 100 h 110"/>
                  <a:gd name="T2" fmla="*/ 24 w 102"/>
                  <a:gd name="T3" fmla="*/ 110 h 110"/>
                  <a:gd name="T4" fmla="*/ 34 w 102"/>
                  <a:gd name="T5" fmla="*/ 100 h 110"/>
                  <a:gd name="T6" fmla="*/ 34 w 102"/>
                  <a:gd name="T7" fmla="*/ 100 h 110"/>
                  <a:gd name="T8" fmla="*/ 24 w 102"/>
                  <a:gd name="T9" fmla="*/ 89 h 110"/>
                  <a:gd name="T10" fmla="*/ 13 w 102"/>
                  <a:gd name="T11" fmla="*/ 100 h 110"/>
                  <a:gd name="T12" fmla="*/ 82 w 102"/>
                  <a:gd name="T13" fmla="*/ 100 h 110"/>
                  <a:gd name="T14" fmla="*/ 92 w 102"/>
                  <a:gd name="T15" fmla="*/ 110 h 110"/>
                  <a:gd name="T16" fmla="*/ 102 w 102"/>
                  <a:gd name="T17" fmla="*/ 100 h 110"/>
                  <a:gd name="T18" fmla="*/ 102 w 102"/>
                  <a:gd name="T19" fmla="*/ 100 h 110"/>
                  <a:gd name="T20" fmla="*/ 92 w 102"/>
                  <a:gd name="T21" fmla="*/ 89 h 110"/>
                  <a:gd name="T22" fmla="*/ 82 w 102"/>
                  <a:gd name="T23" fmla="*/ 100 h 110"/>
                  <a:gd name="T24" fmla="*/ 102 w 102"/>
                  <a:gd name="T25" fmla="*/ 55 h 110"/>
                  <a:gd name="T26" fmla="*/ 102 w 102"/>
                  <a:gd name="T27" fmla="*/ 14 h 110"/>
                  <a:gd name="T28" fmla="*/ 13 w 102"/>
                  <a:gd name="T29" fmla="*/ 14 h 110"/>
                  <a:gd name="T30" fmla="*/ 0 w 102"/>
                  <a:gd name="T31" fmla="*/ 0 h 110"/>
                  <a:gd name="T32" fmla="*/ 0 w 102"/>
                  <a:gd name="T33" fmla="*/ 7 h 110"/>
                  <a:gd name="T34" fmla="*/ 7 w 102"/>
                  <a:gd name="T35" fmla="*/ 14 h 110"/>
                  <a:gd name="T36" fmla="*/ 12 w 102"/>
                  <a:gd name="T37" fmla="*/ 58 h 110"/>
                  <a:gd name="T38" fmla="*/ 7 w 102"/>
                  <a:gd name="T39" fmla="*/ 69 h 110"/>
                  <a:gd name="T40" fmla="*/ 20 w 102"/>
                  <a:gd name="T41" fmla="*/ 82 h 110"/>
                  <a:gd name="T42" fmla="*/ 102 w 102"/>
                  <a:gd name="T43" fmla="*/ 82 h 110"/>
                  <a:gd name="T44" fmla="*/ 102 w 102"/>
                  <a:gd name="T45" fmla="*/ 76 h 110"/>
                  <a:gd name="T46" fmla="*/ 20 w 102"/>
                  <a:gd name="T47" fmla="*/ 76 h 110"/>
                  <a:gd name="T48" fmla="*/ 13 w 102"/>
                  <a:gd name="T49" fmla="*/ 69 h 110"/>
                  <a:gd name="T50" fmla="*/ 13 w 102"/>
                  <a:gd name="T51" fmla="*/ 69 h 110"/>
                  <a:gd name="T52" fmla="*/ 102 w 102"/>
                  <a:gd name="T5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" h="110">
                    <a:moveTo>
                      <a:pt x="13" y="100"/>
                    </a:moveTo>
                    <a:cubicBezTo>
                      <a:pt x="13" y="105"/>
                      <a:pt x="18" y="110"/>
                      <a:pt x="24" y="110"/>
                    </a:cubicBezTo>
                    <a:cubicBezTo>
                      <a:pt x="29" y="110"/>
                      <a:pt x="34" y="105"/>
                      <a:pt x="34" y="100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94"/>
                      <a:pt x="29" y="89"/>
                      <a:pt x="24" y="89"/>
                    </a:cubicBezTo>
                    <a:cubicBezTo>
                      <a:pt x="18" y="89"/>
                      <a:pt x="13" y="94"/>
                      <a:pt x="13" y="100"/>
                    </a:cubicBezTo>
                    <a:close/>
                    <a:moveTo>
                      <a:pt x="82" y="100"/>
                    </a:moveTo>
                    <a:cubicBezTo>
                      <a:pt x="82" y="105"/>
                      <a:pt x="86" y="110"/>
                      <a:pt x="92" y="110"/>
                    </a:cubicBezTo>
                    <a:cubicBezTo>
                      <a:pt x="98" y="110"/>
                      <a:pt x="102" y="105"/>
                      <a:pt x="102" y="100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94"/>
                      <a:pt x="98" y="89"/>
                      <a:pt x="92" y="89"/>
                    </a:cubicBezTo>
                    <a:cubicBezTo>
                      <a:pt x="86" y="89"/>
                      <a:pt x="82" y="94"/>
                      <a:pt x="82" y="100"/>
                    </a:cubicBezTo>
                    <a:close/>
                    <a:moveTo>
                      <a:pt x="102" y="55"/>
                    </a:moveTo>
                    <a:cubicBezTo>
                      <a:pt x="102" y="14"/>
                      <a:pt x="102" y="14"/>
                      <a:pt x="10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6"/>
                      <a:pt x="7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7" y="10"/>
                      <a:pt x="7" y="1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9" y="61"/>
                      <a:pt x="7" y="64"/>
                      <a:pt x="7" y="69"/>
                    </a:cubicBezTo>
                    <a:cubicBezTo>
                      <a:pt x="7" y="76"/>
                      <a:pt x="13" y="82"/>
                      <a:pt x="20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76"/>
                      <a:pt x="102" y="76"/>
                      <a:pt x="102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6" y="76"/>
                      <a:pt x="13" y="73"/>
                      <a:pt x="13" y="69"/>
                    </a:cubicBezTo>
                    <a:cubicBezTo>
                      <a:pt x="13" y="69"/>
                      <a:pt x="13" y="69"/>
                      <a:pt x="13" y="69"/>
                    </a:cubicBezTo>
                    <a:lnTo>
                      <a:pt x="102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0" name="Freeform 126">
                <a:extLst>
                  <a:ext uri="{FF2B5EF4-FFF2-40B4-BE49-F238E27FC236}">
                    <a16:creationId xmlns:a16="http://schemas.microsoft.com/office/drawing/2014/main" id="{938AC100-5BC1-44DF-8227-C1E20598DC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5108" y="1600722"/>
                <a:ext cx="274026" cy="268153"/>
              </a:xfrm>
              <a:custGeom>
                <a:avLst/>
                <a:gdLst>
                  <a:gd name="T0" fmla="*/ 82 w 86"/>
                  <a:gd name="T1" fmla="*/ 47 h 84"/>
                  <a:gd name="T2" fmla="*/ 82 w 86"/>
                  <a:gd name="T3" fmla="*/ 42 h 84"/>
                  <a:gd name="T4" fmla="*/ 43 w 86"/>
                  <a:gd name="T5" fmla="*/ 3 h 84"/>
                  <a:gd name="T6" fmla="*/ 36 w 86"/>
                  <a:gd name="T7" fmla="*/ 4 h 84"/>
                  <a:gd name="T8" fmla="*/ 24 w 86"/>
                  <a:gd name="T9" fmla="*/ 0 h 84"/>
                  <a:gd name="T10" fmla="*/ 0 w 86"/>
                  <a:gd name="T11" fmla="*/ 23 h 84"/>
                  <a:gd name="T12" fmla="*/ 4 w 86"/>
                  <a:gd name="T13" fmla="*/ 36 h 84"/>
                  <a:gd name="T14" fmla="*/ 4 w 86"/>
                  <a:gd name="T15" fmla="*/ 42 h 84"/>
                  <a:gd name="T16" fmla="*/ 43 w 86"/>
                  <a:gd name="T17" fmla="*/ 81 h 84"/>
                  <a:gd name="T18" fmla="*/ 50 w 86"/>
                  <a:gd name="T19" fmla="*/ 80 h 84"/>
                  <a:gd name="T20" fmla="*/ 62 w 86"/>
                  <a:gd name="T21" fmla="*/ 84 h 84"/>
                  <a:gd name="T22" fmla="*/ 86 w 86"/>
                  <a:gd name="T23" fmla="*/ 61 h 84"/>
                  <a:gd name="T24" fmla="*/ 82 w 86"/>
                  <a:gd name="T25" fmla="*/ 47 h 84"/>
                  <a:gd name="T26" fmla="*/ 46 w 86"/>
                  <a:gd name="T27" fmla="*/ 71 h 84"/>
                  <a:gd name="T28" fmla="*/ 23 w 86"/>
                  <a:gd name="T29" fmla="*/ 64 h 84"/>
                  <a:gd name="T30" fmla="*/ 24 w 86"/>
                  <a:gd name="T31" fmla="*/ 51 h 84"/>
                  <a:gd name="T32" fmla="*/ 34 w 86"/>
                  <a:gd name="T33" fmla="*/ 59 h 84"/>
                  <a:gd name="T34" fmla="*/ 52 w 86"/>
                  <a:gd name="T35" fmla="*/ 58 h 84"/>
                  <a:gd name="T36" fmla="*/ 41 w 86"/>
                  <a:gd name="T37" fmla="*/ 47 h 84"/>
                  <a:gd name="T38" fmla="*/ 20 w 86"/>
                  <a:gd name="T39" fmla="*/ 30 h 84"/>
                  <a:gd name="T40" fmla="*/ 37 w 86"/>
                  <a:gd name="T41" fmla="*/ 13 h 84"/>
                  <a:gd name="T42" fmla="*/ 61 w 86"/>
                  <a:gd name="T43" fmla="*/ 19 h 84"/>
                  <a:gd name="T44" fmla="*/ 59 w 86"/>
                  <a:gd name="T45" fmla="*/ 31 h 84"/>
                  <a:gd name="T46" fmla="*/ 42 w 86"/>
                  <a:gd name="T47" fmla="*/ 22 h 84"/>
                  <a:gd name="T48" fmla="*/ 38 w 86"/>
                  <a:gd name="T49" fmla="*/ 35 h 84"/>
                  <a:gd name="T50" fmla="*/ 66 w 86"/>
                  <a:gd name="T51" fmla="*/ 49 h 84"/>
                  <a:gd name="T52" fmla="*/ 46 w 86"/>
                  <a:gd name="T53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6" h="84">
                    <a:moveTo>
                      <a:pt x="82" y="47"/>
                    </a:moveTo>
                    <a:cubicBezTo>
                      <a:pt x="82" y="46"/>
                      <a:pt x="82" y="44"/>
                      <a:pt x="82" y="42"/>
                    </a:cubicBezTo>
                    <a:cubicBezTo>
                      <a:pt x="82" y="21"/>
                      <a:pt x="64" y="3"/>
                      <a:pt x="43" y="3"/>
                    </a:cubicBezTo>
                    <a:cubicBezTo>
                      <a:pt x="41" y="3"/>
                      <a:pt x="39" y="3"/>
                      <a:pt x="36" y="4"/>
                    </a:cubicBezTo>
                    <a:cubicBezTo>
                      <a:pt x="33" y="1"/>
                      <a:pt x="28" y="0"/>
                      <a:pt x="24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28"/>
                      <a:pt x="2" y="32"/>
                      <a:pt x="4" y="36"/>
                    </a:cubicBezTo>
                    <a:cubicBezTo>
                      <a:pt x="4" y="38"/>
                      <a:pt x="4" y="40"/>
                      <a:pt x="4" y="42"/>
                    </a:cubicBezTo>
                    <a:cubicBezTo>
                      <a:pt x="4" y="64"/>
                      <a:pt x="21" y="81"/>
                      <a:pt x="43" y="81"/>
                    </a:cubicBezTo>
                    <a:cubicBezTo>
                      <a:pt x="45" y="81"/>
                      <a:pt x="48" y="81"/>
                      <a:pt x="50" y="80"/>
                    </a:cubicBezTo>
                    <a:cubicBezTo>
                      <a:pt x="54" y="83"/>
                      <a:pt x="58" y="84"/>
                      <a:pt x="62" y="84"/>
                    </a:cubicBezTo>
                    <a:cubicBezTo>
                      <a:pt x="75" y="84"/>
                      <a:pt x="86" y="73"/>
                      <a:pt x="86" y="61"/>
                    </a:cubicBezTo>
                    <a:cubicBezTo>
                      <a:pt x="86" y="56"/>
                      <a:pt x="84" y="51"/>
                      <a:pt x="82" y="47"/>
                    </a:cubicBezTo>
                    <a:close/>
                    <a:moveTo>
                      <a:pt x="46" y="71"/>
                    </a:moveTo>
                    <a:cubicBezTo>
                      <a:pt x="34" y="71"/>
                      <a:pt x="28" y="69"/>
                      <a:pt x="23" y="64"/>
                    </a:cubicBezTo>
                    <a:cubicBezTo>
                      <a:pt x="17" y="58"/>
                      <a:pt x="19" y="52"/>
                      <a:pt x="24" y="51"/>
                    </a:cubicBezTo>
                    <a:cubicBezTo>
                      <a:pt x="29" y="51"/>
                      <a:pt x="32" y="57"/>
                      <a:pt x="34" y="59"/>
                    </a:cubicBezTo>
                    <a:cubicBezTo>
                      <a:pt x="37" y="60"/>
                      <a:pt x="47" y="64"/>
                      <a:pt x="52" y="58"/>
                    </a:cubicBezTo>
                    <a:cubicBezTo>
                      <a:pt x="58" y="51"/>
                      <a:pt x="48" y="48"/>
                      <a:pt x="41" y="47"/>
                    </a:cubicBezTo>
                    <a:cubicBezTo>
                      <a:pt x="32" y="46"/>
                      <a:pt x="19" y="40"/>
                      <a:pt x="20" y="30"/>
                    </a:cubicBezTo>
                    <a:cubicBezTo>
                      <a:pt x="21" y="19"/>
                      <a:pt x="29" y="14"/>
                      <a:pt x="37" y="13"/>
                    </a:cubicBezTo>
                    <a:cubicBezTo>
                      <a:pt x="48" y="12"/>
                      <a:pt x="55" y="15"/>
                      <a:pt x="61" y="19"/>
                    </a:cubicBezTo>
                    <a:cubicBezTo>
                      <a:pt x="67" y="25"/>
                      <a:pt x="63" y="31"/>
                      <a:pt x="59" y="31"/>
                    </a:cubicBezTo>
                    <a:cubicBezTo>
                      <a:pt x="55" y="32"/>
                      <a:pt x="51" y="22"/>
                      <a:pt x="42" y="22"/>
                    </a:cubicBezTo>
                    <a:cubicBezTo>
                      <a:pt x="33" y="22"/>
                      <a:pt x="27" y="32"/>
                      <a:pt x="38" y="35"/>
                    </a:cubicBezTo>
                    <a:cubicBezTo>
                      <a:pt x="49" y="37"/>
                      <a:pt x="61" y="38"/>
                      <a:pt x="66" y="49"/>
                    </a:cubicBezTo>
                    <a:cubicBezTo>
                      <a:pt x="70" y="59"/>
                      <a:pt x="59" y="70"/>
                      <a:pt x="46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1" name="Freeform 127">
                <a:extLst>
                  <a:ext uri="{FF2B5EF4-FFF2-40B4-BE49-F238E27FC236}">
                    <a16:creationId xmlns:a16="http://schemas.microsoft.com/office/drawing/2014/main" id="{D03568CD-38E2-4069-9C17-217D98374B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2548" y="1367799"/>
                <a:ext cx="152672" cy="199648"/>
              </a:xfrm>
              <a:custGeom>
                <a:avLst/>
                <a:gdLst>
                  <a:gd name="T0" fmla="*/ 42 w 48"/>
                  <a:gd name="T1" fmla="*/ 8 h 63"/>
                  <a:gd name="T2" fmla="*/ 6 w 48"/>
                  <a:gd name="T3" fmla="*/ 8 h 63"/>
                  <a:gd name="T4" fmla="*/ 0 w 48"/>
                  <a:gd name="T5" fmla="*/ 14 h 63"/>
                  <a:gd name="T6" fmla="*/ 0 w 48"/>
                  <a:gd name="T7" fmla="*/ 16 h 63"/>
                  <a:gd name="T8" fmla="*/ 48 w 48"/>
                  <a:gd name="T9" fmla="*/ 16 h 63"/>
                  <a:gd name="T10" fmla="*/ 48 w 48"/>
                  <a:gd name="T11" fmla="*/ 14 h 63"/>
                  <a:gd name="T12" fmla="*/ 42 w 48"/>
                  <a:gd name="T13" fmla="*/ 8 h 63"/>
                  <a:gd name="T14" fmla="*/ 31 w 48"/>
                  <a:gd name="T15" fmla="*/ 4 h 63"/>
                  <a:gd name="T16" fmla="*/ 32 w 48"/>
                  <a:gd name="T17" fmla="*/ 10 h 63"/>
                  <a:gd name="T18" fmla="*/ 16 w 48"/>
                  <a:gd name="T19" fmla="*/ 10 h 63"/>
                  <a:gd name="T20" fmla="*/ 17 w 48"/>
                  <a:gd name="T21" fmla="*/ 4 h 63"/>
                  <a:gd name="T22" fmla="*/ 31 w 48"/>
                  <a:gd name="T23" fmla="*/ 4 h 63"/>
                  <a:gd name="T24" fmla="*/ 32 w 48"/>
                  <a:gd name="T25" fmla="*/ 0 h 63"/>
                  <a:gd name="T26" fmla="*/ 16 w 48"/>
                  <a:gd name="T27" fmla="*/ 0 h 63"/>
                  <a:gd name="T28" fmla="*/ 13 w 48"/>
                  <a:gd name="T29" fmla="*/ 3 h 63"/>
                  <a:gd name="T30" fmla="*/ 12 w 48"/>
                  <a:gd name="T31" fmla="*/ 11 h 63"/>
                  <a:gd name="T32" fmla="*/ 14 w 48"/>
                  <a:gd name="T33" fmla="*/ 14 h 63"/>
                  <a:gd name="T34" fmla="*/ 34 w 48"/>
                  <a:gd name="T35" fmla="*/ 14 h 63"/>
                  <a:gd name="T36" fmla="*/ 36 w 48"/>
                  <a:gd name="T37" fmla="*/ 11 h 63"/>
                  <a:gd name="T38" fmla="*/ 35 w 48"/>
                  <a:gd name="T39" fmla="*/ 3 h 63"/>
                  <a:gd name="T40" fmla="*/ 32 w 48"/>
                  <a:gd name="T41" fmla="*/ 0 h 63"/>
                  <a:gd name="T42" fmla="*/ 43 w 48"/>
                  <a:gd name="T43" fmla="*/ 20 h 63"/>
                  <a:gd name="T44" fmla="*/ 5 w 48"/>
                  <a:gd name="T45" fmla="*/ 20 h 63"/>
                  <a:gd name="T46" fmla="*/ 2 w 48"/>
                  <a:gd name="T47" fmla="*/ 24 h 63"/>
                  <a:gd name="T48" fmla="*/ 5 w 48"/>
                  <a:gd name="T49" fmla="*/ 59 h 63"/>
                  <a:gd name="T50" fmla="*/ 9 w 48"/>
                  <a:gd name="T51" fmla="*/ 63 h 63"/>
                  <a:gd name="T52" fmla="*/ 39 w 48"/>
                  <a:gd name="T53" fmla="*/ 63 h 63"/>
                  <a:gd name="T54" fmla="*/ 43 w 48"/>
                  <a:gd name="T55" fmla="*/ 59 h 63"/>
                  <a:gd name="T56" fmla="*/ 46 w 48"/>
                  <a:gd name="T57" fmla="*/ 24 h 63"/>
                  <a:gd name="T58" fmla="*/ 43 w 48"/>
                  <a:gd name="T59" fmla="*/ 20 h 63"/>
                  <a:gd name="T60" fmla="*/ 16 w 48"/>
                  <a:gd name="T61" fmla="*/ 55 h 63"/>
                  <a:gd name="T62" fmla="*/ 10 w 48"/>
                  <a:gd name="T63" fmla="*/ 55 h 63"/>
                  <a:gd name="T64" fmla="*/ 8 w 48"/>
                  <a:gd name="T65" fmla="*/ 28 h 63"/>
                  <a:gd name="T66" fmla="*/ 16 w 48"/>
                  <a:gd name="T67" fmla="*/ 28 h 63"/>
                  <a:gd name="T68" fmla="*/ 16 w 48"/>
                  <a:gd name="T69" fmla="*/ 55 h 63"/>
                  <a:gd name="T70" fmla="*/ 28 w 48"/>
                  <a:gd name="T71" fmla="*/ 55 h 63"/>
                  <a:gd name="T72" fmla="*/ 20 w 48"/>
                  <a:gd name="T73" fmla="*/ 55 h 63"/>
                  <a:gd name="T74" fmla="*/ 20 w 48"/>
                  <a:gd name="T75" fmla="*/ 28 h 63"/>
                  <a:gd name="T76" fmla="*/ 28 w 48"/>
                  <a:gd name="T77" fmla="*/ 28 h 63"/>
                  <a:gd name="T78" fmla="*/ 28 w 48"/>
                  <a:gd name="T79" fmla="*/ 55 h 63"/>
                  <a:gd name="T80" fmla="*/ 38 w 48"/>
                  <a:gd name="T81" fmla="*/ 55 h 63"/>
                  <a:gd name="T82" fmla="*/ 32 w 48"/>
                  <a:gd name="T83" fmla="*/ 55 h 63"/>
                  <a:gd name="T84" fmla="*/ 32 w 48"/>
                  <a:gd name="T85" fmla="*/ 28 h 63"/>
                  <a:gd name="T86" fmla="*/ 40 w 48"/>
                  <a:gd name="T87" fmla="*/ 28 h 63"/>
                  <a:gd name="T88" fmla="*/ 38 w 48"/>
                  <a:gd name="T89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8" h="63">
                    <a:moveTo>
                      <a:pt x="42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3" y="8"/>
                      <a:pt x="0" y="11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1"/>
                      <a:pt x="45" y="8"/>
                      <a:pt x="42" y="8"/>
                    </a:cubicBezTo>
                    <a:close/>
                    <a:moveTo>
                      <a:pt x="31" y="4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31" y="4"/>
                      <a:pt x="31" y="4"/>
                      <a:pt x="31" y="4"/>
                    </a:cubicBezTo>
                    <a:moveTo>
                      <a:pt x="3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3" y="1"/>
                      <a:pt x="13" y="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3"/>
                      <a:pt x="13" y="14"/>
                      <a:pt x="1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6" y="14"/>
                      <a:pt x="37" y="13"/>
                      <a:pt x="36" y="11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lose/>
                    <a:moveTo>
                      <a:pt x="43" y="20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3" y="20"/>
                      <a:pt x="2" y="22"/>
                      <a:pt x="2" y="2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61"/>
                      <a:pt x="7" y="63"/>
                      <a:pt x="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1" y="63"/>
                      <a:pt x="43" y="61"/>
                      <a:pt x="43" y="59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7" y="22"/>
                      <a:pt x="45" y="20"/>
                      <a:pt x="43" y="20"/>
                    </a:cubicBezTo>
                    <a:close/>
                    <a:moveTo>
                      <a:pt x="16" y="55"/>
                    </a:moveTo>
                    <a:cubicBezTo>
                      <a:pt x="10" y="55"/>
                      <a:pt x="10" y="55"/>
                      <a:pt x="10" y="55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6" y="28"/>
                      <a:pt x="16" y="28"/>
                      <a:pt x="16" y="28"/>
                    </a:cubicBezTo>
                    <a:lnTo>
                      <a:pt x="16" y="55"/>
                    </a:lnTo>
                    <a:close/>
                    <a:moveTo>
                      <a:pt x="28" y="55"/>
                    </a:move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55"/>
                    </a:lnTo>
                    <a:close/>
                    <a:moveTo>
                      <a:pt x="38" y="55"/>
                    </a:move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40" y="28"/>
                      <a:pt x="40" y="28"/>
                      <a:pt x="40" y="28"/>
                    </a:cubicBezTo>
                    <a:lnTo>
                      <a:pt x="38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2" name="Freeform 128">
                <a:extLst>
                  <a:ext uri="{FF2B5EF4-FFF2-40B4-BE49-F238E27FC236}">
                    <a16:creationId xmlns:a16="http://schemas.microsoft.com/office/drawing/2014/main" id="{7B476D4D-A818-4477-BA29-119BE0ADA1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4320" y="3002169"/>
                <a:ext cx="416912" cy="418868"/>
              </a:xfrm>
              <a:custGeom>
                <a:avLst/>
                <a:gdLst>
                  <a:gd name="T0" fmla="*/ 65 w 130"/>
                  <a:gd name="T1" fmla="*/ 0 h 131"/>
                  <a:gd name="T2" fmla="*/ 0 w 130"/>
                  <a:gd name="T3" fmla="*/ 65 h 131"/>
                  <a:gd name="T4" fmla="*/ 65 w 130"/>
                  <a:gd name="T5" fmla="*/ 131 h 131"/>
                  <a:gd name="T6" fmla="*/ 130 w 130"/>
                  <a:gd name="T7" fmla="*/ 65 h 131"/>
                  <a:gd name="T8" fmla="*/ 65 w 130"/>
                  <a:gd name="T9" fmla="*/ 0 h 131"/>
                  <a:gd name="T10" fmla="*/ 65 w 130"/>
                  <a:gd name="T11" fmla="*/ 114 h 131"/>
                  <a:gd name="T12" fmla="*/ 16 w 130"/>
                  <a:gd name="T13" fmla="*/ 65 h 131"/>
                  <a:gd name="T14" fmla="*/ 65 w 130"/>
                  <a:gd name="T15" fmla="*/ 17 h 131"/>
                  <a:gd name="T16" fmla="*/ 114 w 130"/>
                  <a:gd name="T17" fmla="*/ 65 h 131"/>
                  <a:gd name="T18" fmla="*/ 65 w 130"/>
                  <a:gd name="T19" fmla="*/ 114 h 131"/>
                  <a:gd name="T20" fmla="*/ 40 w 130"/>
                  <a:gd name="T21" fmla="*/ 65 h 131"/>
                  <a:gd name="T22" fmla="*/ 65 w 130"/>
                  <a:gd name="T23" fmla="*/ 90 h 131"/>
                  <a:gd name="T24" fmla="*/ 89 w 130"/>
                  <a:gd name="T25" fmla="*/ 65 h 131"/>
                  <a:gd name="T26" fmla="*/ 65 w 130"/>
                  <a:gd name="T27" fmla="*/ 41 h 131"/>
                  <a:gd name="T28" fmla="*/ 40 w 130"/>
                  <a:gd name="T29" fmla="*/ 6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0" h="131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1"/>
                      <a:pt x="65" y="131"/>
                    </a:cubicBezTo>
                    <a:cubicBezTo>
                      <a:pt x="101" y="131"/>
                      <a:pt x="130" y="101"/>
                      <a:pt x="130" y="65"/>
                    </a:cubicBezTo>
                    <a:cubicBezTo>
                      <a:pt x="130" y="29"/>
                      <a:pt x="101" y="0"/>
                      <a:pt x="65" y="0"/>
                    </a:cubicBezTo>
                    <a:close/>
                    <a:moveTo>
                      <a:pt x="65" y="114"/>
                    </a:moveTo>
                    <a:cubicBezTo>
                      <a:pt x="38" y="114"/>
                      <a:pt x="16" y="92"/>
                      <a:pt x="16" y="65"/>
                    </a:cubicBezTo>
                    <a:cubicBezTo>
                      <a:pt x="16" y="38"/>
                      <a:pt x="38" y="17"/>
                      <a:pt x="65" y="17"/>
                    </a:cubicBezTo>
                    <a:cubicBezTo>
                      <a:pt x="92" y="17"/>
                      <a:pt x="114" y="38"/>
                      <a:pt x="114" y="65"/>
                    </a:cubicBezTo>
                    <a:cubicBezTo>
                      <a:pt x="114" y="92"/>
                      <a:pt x="92" y="114"/>
                      <a:pt x="65" y="114"/>
                    </a:cubicBezTo>
                    <a:close/>
                    <a:moveTo>
                      <a:pt x="40" y="65"/>
                    </a:moveTo>
                    <a:cubicBezTo>
                      <a:pt x="40" y="79"/>
                      <a:pt x="51" y="90"/>
                      <a:pt x="65" y="90"/>
                    </a:cubicBezTo>
                    <a:cubicBezTo>
                      <a:pt x="78" y="90"/>
                      <a:pt x="89" y="79"/>
                      <a:pt x="89" y="65"/>
                    </a:cubicBezTo>
                    <a:cubicBezTo>
                      <a:pt x="89" y="52"/>
                      <a:pt x="78" y="41"/>
                      <a:pt x="65" y="41"/>
                    </a:cubicBezTo>
                    <a:cubicBezTo>
                      <a:pt x="51" y="41"/>
                      <a:pt x="40" y="52"/>
                      <a:pt x="4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3" name="Freeform 129">
                <a:extLst>
                  <a:ext uri="{FF2B5EF4-FFF2-40B4-BE49-F238E27FC236}">
                    <a16:creationId xmlns:a16="http://schemas.microsoft.com/office/drawing/2014/main" id="{6C822109-3328-4A91-9149-E8924E1C17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30934" y="1252317"/>
                <a:ext cx="690938" cy="299471"/>
              </a:xfrm>
              <a:custGeom>
                <a:avLst/>
                <a:gdLst>
                  <a:gd name="T0" fmla="*/ 188 w 216"/>
                  <a:gd name="T1" fmla="*/ 41 h 94"/>
                  <a:gd name="T2" fmla="*/ 178 w 216"/>
                  <a:gd name="T3" fmla="*/ 43 h 94"/>
                  <a:gd name="T4" fmla="*/ 129 w 216"/>
                  <a:gd name="T5" fmla="*/ 0 h 94"/>
                  <a:gd name="T6" fmla="*/ 111 w 216"/>
                  <a:gd name="T7" fmla="*/ 3 h 94"/>
                  <a:gd name="T8" fmla="*/ 108 w 216"/>
                  <a:gd name="T9" fmla="*/ 6 h 94"/>
                  <a:gd name="T10" fmla="*/ 108 w 216"/>
                  <a:gd name="T11" fmla="*/ 91 h 94"/>
                  <a:gd name="T12" fmla="*/ 111 w 216"/>
                  <a:gd name="T13" fmla="*/ 94 h 94"/>
                  <a:gd name="T14" fmla="*/ 188 w 216"/>
                  <a:gd name="T15" fmla="*/ 94 h 94"/>
                  <a:gd name="T16" fmla="*/ 216 w 216"/>
                  <a:gd name="T17" fmla="*/ 68 h 94"/>
                  <a:gd name="T18" fmla="*/ 188 w 216"/>
                  <a:gd name="T19" fmla="*/ 41 h 94"/>
                  <a:gd name="T20" fmla="*/ 85 w 216"/>
                  <a:gd name="T21" fmla="*/ 94 h 94"/>
                  <a:gd name="T22" fmla="*/ 91 w 216"/>
                  <a:gd name="T23" fmla="*/ 94 h 94"/>
                  <a:gd name="T24" fmla="*/ 95 w 216"/>
                  <a:gd name="T25" fmla="*/ 47 h 94"/>
                  <a:gd name="T26" fmla="*/ 91 w 216"/>
                  <a:gd name="T27" fmla="*/ 0 h 94"/>
                  <a:gd name="T28" fmla="*/ 85 w 216"/>
                  <a:gd name="T29" fmla="*/ 0 h 94"/>
                  <a:gd name="T30" fmla="*/ 81 w 216"/>
                  <a:gd name="T31" fmla="*/ 47 h 94"/>
                  <a:gd name="T32" fmla="*/ 85 w 216"/>
                  <a:gd name="T33" fmla="*/ 94 h 94"/>
                  <a:gd name="T34" fmla="*/ 64 w 216"/>
                  <a:gd name="T35" fmla="*/ 94 h 94"/>
                  <a:gd name="T36" fmla="*/ 58 w 216"/>
                  <a:gd name="T37" fmla="*/ 94 h 94"/>
                  <a:gd name="T38" fmla="*/ 54 w 216"/>
                  <a:gd name="T39" fmla="*/ 60 h 94"/>
                  <a:gd name="T40" fmla="*/ 58 w 216"/>
                  <a:gd name="T41" fmla="*/ 27 h 94"/>
                  <a:gd name="T42" fmla="*/ 64 w 216"/>
                  <a:gd name="T43" fmla="*/ 27 h 94"/>
                  <a:gd name="T44" fmla="*/ 68 w 216"/>
                  <a:gd name="T45" fmla="*/ 61 h 94"/>
                  <a:gd name="T46" fmla="*/ 64 w 216"/>
                  <a:gd name="T47" fmla="*/ 94 h 94"/>
                  <a:gd name="T48" fmla="*/ 31 w 216"/>
                  <a:gd name="T49" fmla="*/ 94 h 94"/>
                  <a:gd name="T50" fmla="*/ 37 w 216"/>
                  <a:gd name="T51" fmla="*/ 94 h 94"/>
                  <a:gd name="T52" fmla="*/ 41 w 216"/>
                  <a:gd name="T53" fmla="*/ 67 h 94"/>
                  <a:gd name="T54" fmla="*/ 37 w 216"/>
                  <a:gd name="T55" fmla="*/ 40 h 94"/>
                  <a:gd name="T56" fmla="*/ 31 w 216"/>
                  <a:gd name="T57" fmla="*/ 40 h 94"/>
                  <a:gd name="T58" fmla="*/ 27 w 216"/>
                  <a:gd name="T59" fmla="*/ 67 h 94"/>
                  <a:gd name="T60" fmla="*/ 31 w 216"/>
                  <a:gd name="T61" fmla="*/ 94 h 94"/>
                  <a:gd name="T62" fmla="*/ 4 w 216"/>
                  <a:gd name="T63" fmla="*/ 81 h 94"/>
                  <a:gd name="T64" fmla="*/ 10 w 216"/>
                  <a:gd name="T65" fmla="*/ 81 h 94"/>
                  <a:gd name="T66" fmla="*/ 14 w 216"/>
                  <a:gd name="T67" fmla="*/ 67 h 94"/>
                  <a:gd name="T68" fmla="*/ 10 w 216"/>
                  <a:gd name="T69" fmla="*/ 54 h 94"/>
                  <a:gd name="T70" fmla="*/ 4 w 216"/>
                  <a:gd name="T71" fmla="*/ 54 h 94"/>
                  <a:gd name="T72" fmla="*/ 0 w 216"/>
                  <a:gd name="T73" fmla="*/ 67 h 94"/>
                  <a:gd name="T74" fmla="*/ 4 w 216"/>
                  <a:gd name="T75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6" h="94">
                    <a:moveTo>
                      <a:pt x="188" y="41"/>
                    </a:moveTo>
                    <a:cubicBezTo>
                      <a:pt x="184" y="41"/>
                      <a:pt x="181" y="42"/>
                      <a:pt x="178" y="43"/>
                    </a:cubicBezTo>
                    <a:cubicBezTo>
                      <a:pt x="175" y="19"/>
                      <a:pt x="154" y="0"/>
                      <a:pt x="129" y="0"/>
                    </a:cubicBezTo>
                    <a:cubicBezTo>
                      <a:pt x="122" y="0"/>
                      <a:pt x="116" y="1"/>
                      <a:pt x="111" y="3"/>
                    </a:cubicBezTo>
                    <a:cubicBezTo>
                      <a:pt x="109" y="4"/>
                      <a:pt x="108" y="5"/>
                      <a:pt x="108" y="6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3"/>
                      <a:pt x="110" y="94"/>
                      <a:pt x="111" y="94"/>
                    </a:cubicBezTo>
                    <a:cubicBezTo>
                      <a:pt x="111" y="94"/>
                      <a:pt x="188" y="94"/>
                      <a:pt x="188" y="94"/>
                    </a:cubicBezTo>
                    <a:cubicBezTo>
                      <a:pt x="204" y="94"/>
                      <a:pt x="216" y="82"/>
                      <a:pt x="216" y="68"/>
                    </a:cubicBezTo>
                    <a:cubicBezTo>
                      <a:pt x="216" y="53"/>
                      <a:pt x="204" y="41"/>
                      <a:pt x="188" y="41"/>
                    </a:cubicBezTo>
                    <a:close/>
                    <a:moveTo>
                      <a:pt x="85" y="94"/>
                    </a:moveTo>
                    <a:cubicBezTo>
                      <a:pt x="91" y="94"/>
                      <a:pt x="91" y="94"/>
                      <a:pt x="91" y="94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5" y="94"/>
                    </a:lnTo>
                    <a:close/>
                    <a:moveTo>
                      <a:pt x="64" y="94"/>
                    </a:moveTo>
                    <a:cubicBezTo>
                      <a:pt x="58" y="94"/>
                      <a:pt x="58" y="94"/>
                      <a:pt x="58" y="9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61"/>
                      <a:pt x="68" y="61"/>
                      <a:pt x="68" y="61"/>
                    </a:cubicBezTo>
                    <a:lnTo>
                      <a:pt x="64" y="94"/>
                    </a:lnTo>
                    <a:close/>
                    <a:moveTo>
                      <a:pt x="31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7" y="67"/>
                      <a:pt x="27" y="67"/>
                      <a:pt x="27" y="67"/>
                    </a:cubicBezTo>
                    <a:lnTo>
                      <a:pt x="31" y="94"/>
                    </a:lnTo>
                    <a:close/>
                    <a:moveTo>
                      <a:pt x="4" y="81"/>
                    </a:moveTo>
                    <a:cubicBezTo>
                      <a:pt x="10" y="81"/>
                      <a:pt x="10" y="81"/>
                      <a:pt x="10" y="81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4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4" name="Freeform 130">
                <a:extLst>
                  <a:ext uri="{FF2B5EF4-FFF2-40B4-BE49-F238E27FC236}">
                    <a16:creationId xmlns:a16="http://schemas.microsoft.com/office/drawing/2014/main" id="{1ABAB8B1-6BF2-4D0E-A574-B4BAD08D77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2075" y="1610508"/>
                <a:ext cx="383636" cy="342532"/>
              </a:xfrm>
              <a:custGeom>
                <a:avLst/>
                <a:gdLst>
                  <a:gd name="T0" fmla="*/ 50 w 120"/>
                  <a:gd name="T1" fmla="*/ 0 h 107"/>
                  <a:gd name="T2" fmla="*/ 50 w 120"/>
                  <a:gd name="T3" fmla="*/ 0 h 107"/>
                  <a:gd name="T4" fmla="*/ 100 w 120"/>
                  <a:gd name="T5" fmla="*/ 41 h 107"/>
                  <a:gd name="T6" fmla="*/ 50 w 120"/>
                  <a:gd name="T7" fmla="*/ 81 h 107"/>
                  <a:gd name="T8" fmla="*/ 42 w 120"/>
                  <a:gd name="T9" fmla="*/ 81 h 107"/>
                  <a:gd name="T10" fmla="*/ 7 w 120"/>
                  <a:gd name="T11" fmla="*/ 93 h 107"/>
                  <a:gd name="T12" fmla="*/ 7 w 120"/>
                  <a:gd name="T13" fmla="*/ 91 h 107"/>
                  <a:gd name="T14" fmla="*/ 19 w 120"/>
                  <a:gd name="T15" fmla="*/ 75 h 107"/>
                  <a:gd name="T16" fmla="*/ 19 w 120"/>
                  <a:gd name="T17" fmla="*/ 72 h 107"/>
                  <a:gd name="T18" fmla="*/ 0 w 120"/>
                  <a:gd name="T19" fmla="*/ 41 h 107"/>
                  <a:gd name="T20" fmla="*/ 50 w 120"/>
                  <a:gd name="T21" fmla="*/ 0 h 107"/>
                  <a:gd name="T22" fmla="*/ 104 w 120"/>
                  <a:gd name="T23" fmla="*/ 91 h 107"/>
                  <a:gd name="T24" fmla="*/ 113 w 120"/>
                  <a:gd name="T25" fmla="*/ 104 h 107"/>
                  <a:gd name="T26" fmla="*/ 113 w 120"/>
                  <a:gd name="T27" fmla="*/ 107 h 107"/>
                  <a:gd name="T28" fmla="*/ 83 w 120"/>
                  <a:gd name="T29" fmla="*/ 96 h 107"/>
                  <a:gd name="T30" fmla="*/ 77 w 120"/>
                  <a:gd name="T31" fmla="*/ 96 h 107"/>
                  <a:gd name="T32" fmla="*/ 50 w 120"/>
                  <a:gd name="T33" fmla="*/ 89 h 107"/>
                  <a:gd name="T34" fmla="*/ 90 w 120"/>
                  <a:gd name="T35" fmla="*/ 75 h 107"/>
                  <a:gd name="T36" fmla="*/ 103 w 120"/>
                  <a:gd name="T37" fmla="*/ 60 h 107"/>
                  <a:gd name="T38" fmla="*/ 108 w 120"/>
                  <a:gd name="T39" fmla="*/ 41 h 107"/>
                  <a:gd name="T40" fmla="*/ 108 w 120"/>
                  <a:gd name="T41" fmla="*/ 37 h 107"/>
                  <a:gd name="T42" fmla="*/ 120 w 120"/>
                  <a:gd name="T43" fmla="*/ 62 h 107"/>
                  <a:gd name="T44" fmla="*/ 104 w 120"/>
                  <a:gd name="T45" fmla="*/ 88 h 107"/>
                  <a:gd name="T46" fmla="*/ 104 w 120"/>
                  <a:gd name="T47" fmla="*/ 9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" h="107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78" y="0"/>
                      <a:pt x="100" y="18"/>
                      <a:pt x="100" y="41"/>
                    </a:cubicBezTo>
                    <a:cubicBezTo>
                      <a:pt x="100" y="63"/>
                      <a:pt x="78" y="81"/>
                      <a:pt x="50" y="81"/>
                    </a:cubicBezTo>
                    <a:cubicBezTo>
                      <a:pt x="47" y="81"/>
                      <a:pt x="45" y="81"/>
                      <a:pt x="42" y="81"/>
                    </a:cubicBezTo>
                    <a:cubicBezTo>
                      <a:pt x="32" y="91"/>
                      <a:pt x="19" y="93"/>
                      <a:pt x="7" y="93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14" y="87"/>
                      <a:pt x="19" y="82"/>
                      <a:pt x="19" y="75"/>
                    </a:cubicBezTo>
                    <a:cubicBezTo>
                      <a:pt x="19" y="74"/>
                      <a:pt x="19" y="73"/>
                      <a:pt x="19" y="72"/>
                    </a:cubicBezTo>
                    <a:cubicBezTo>
                      <a:pt x="8" y="65"/>
                      <a:pt x="0" y="53"/>
                      <a:pt x="0" y="41"/>
                    </a:cubicBezTo>
                    <a:cubicBezTo>
                      <a:pt x="0" y="18"/>
                      <a:pt x="23" y="0"/>
                      <a:pt x="50" y="0"/>
                    </a:cubicBezTo>
                    <a:close/>
                    <a:moveTo>
                      <a:pt x="104" y="91"/>
                    </a:moveTo>
                    <a:cubicBezTo>
                      <a:pt x="104" y="97"/>
                      <a:pt x="107" y="102"/>
                      <a:pt x="113" y="104"/>
                    </a:cubicBezTo>
                    <a:cubicBezTo>
                      <a:pt x="113" y="107"/>
                      <a:pt x="113" y="107"/>
                      <a:pt x="113" y="107"/>
                    </a:cubicBezTo>
                    <a:cubicBezTo>
                      <a:pt x="102" y="106"/>
                      <a:pt x="93" y="105"/>
                      <a:pt x="83" y="96"/>
                    </a:cubicBezTo>
                    <a:cubicBezTo>
                      <a:pt x="81" y="96"/>
                      <a:pt x="79" y="96"/>
                      <a:pt x="77" y="96"/>
                    </a:cubicBezTo>
                    <a:cubicBezTo>
                      <a:pt x="67" y="96"/>
                      <a:pt x="58" y="93"/>
                      <a:pt x="50" y="89"/>
                    </a:cubicBezTo>
                    <a:cubicBezTo>
                      <a:pt x="65" y="89"/>
                      <a:pt x="79" y="84"/>
                      <a:pt x="90" y="75"/>
                    </a:cubicBezTo>
                    <a:cubicBezTo>
                      <a:pt x="96" y="71"/>
                      <a:pt x="100" y="66"/>
                      <a:pt x="103" y="60"/>
                    </a:cubicBezTo>
                    <a:cubicBezTo>
                      <a:pt x="106" y="54"/>
                      <a:pt x="108" y="47"/>
                      <a:pt x="108" y="41"/>
                    </a:cubicBezTo>
                    <a:cubicBezTo>
                      <a:pt x="108" y="40"/>
                      <a:pt x="108" y="39"/>
                      <a:pt x="108" y="37"/>
                    </a:cubicBezTo>
                    <a:cubicBezTo>
                      <a:pt x="115" y="44"/>
                      <a:pt x="120" y="52"/>
                      <a:pt x="120" y="62"/>
                    </a:cubicBezTo>
                    <a:cubicBezTo>
                      <a:pt x="120" y="72"/>
                      <a:pt x="114" y="82"/>
                      <a:pt x="104" y="88"/>
                    </a:cubicBezTo>
                    <a:cubicBezTo>
                      <a:pt x="104" y="89"/>
                      <a:pt x="104" y="90"/>
                      <a:pt x="104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5" name="Freeform 131">
                <a:extLst>
                  <a:ext uri="{FF2B5EF4-FFF2-40B4-BE49-F238E27FC236}">
                    <a16:creationId xmlns:a16="http://schemas.microsoft.com/office/drawing/2014/main" id="{912A5397-9C76-4F38-BB58-EF962CD4DC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01222" y="1990229"/>
                <a:ext cx="338618" cy="336661"/>
              </a:xfrm>
              <a:custGeom>
                <a:avLst/>
                <a:gdLst>
                  <a:gd name="T0" fmla="*/ 20 w 106"/>
                  <a:gd name="T1" fmla="*/ 53 h 105"/>
                  <a:gd name="T2" fmla="*/ 20 w 106"/>
                  <a:gd name="T3" fmla="*/ 49 h 105"/>
                  <a:gd name="T4" fmla="*/ 1 w 106"/>
                  <a:gd name="T5" fmla="*/ 43 h 105"/>
                  <a:gd name="T6" fmla="*/ 0 w 106"/>
                  <a:gd name="T7" fmla="*/ 53 h 105"/>
                  <a:gd name="T8" fmla="*/ 17 w 106"/>
                  <a:gd name="T9" fmla="*/ 91 h 105"/>
                  <a:gd name="T10" fmla="*/ 29 w 106"/>
                  <a:gd name="T11" fmla="*/ 75 h 105"/>
                  <a:gd name="T12" fmla="*/ 20 w 106"/>
                  <a:gd name="T13" fmla="*/ 53 h 105"/>
                  <a:gd name="T14" fmla="*/ 86 w 106"/>
                  <a:gd name="T15" fmla="*/ 53 h 105"/>
                  <a:gd name="T16" fmla="*/ 77 w 106"/>
                  <a:gd name="T17" fmla="*/ 75 h 105"/>
                  <a:gd name="T18" fmla="*/ 89 w 106"/>
                  <a:gd name="T19" fmla="*/ 91 h 105"/>
                  <a:gd name="T20" fmla="*/ 106 w 106"/>
                  <a:gd name="T21" fmla="*/ 53 h 105"/>
                  <a:gd name="T22" fmla="*/ 105 w 106"/>
                  <a:gd name="T23" fmla="*/ 43 h 105"/>
                  <a:gd name="T24" fmla="*/ 86 w 106"/>
                  <a:gd name="T25" fmla="*/ 49 h 105"/>
                  <a:gd name="T26" fmla="*/ 86 w 106"/>
                  <a:gd name="T27" fmla="*/ 53 h 105"/>
                  <a:gd name="T28" fmla="*/ 59 w 106"/>
                  <a:gd name="T29" fmla="*/ 20 h 105"/>
                  <a:gd name="T30" fmla="*/ 82 w 106"/>
                  <a:gd name="T31" fmla="*/ 36 h 105"/>
                  <a:gd name="T32" fmla="*/ 101 w 106"/>
                  <a:gd name="T33" fmla="*/ 30 h 105"/>
                  <a:gd name="T34" fmla="*/ 59 w 106"/>
                  <a:gd name="T35" fmla="*/ 0 h 105"/>
                  <a:gd name="T36" fmla="*/ 59 w 106"/>
                  <a:gd name="T37" fmla="*/ 20 h 105"/>
                  <a:gd name="T38" fmla="*/ 24 w 106"/>
                  <a:gd name="T39" fmla="*/ 36 h 105"/>
                  <a:gd name="T40" fmla="*/ 46 w 106"/>
                  <a:gd name="T41" fmla="*/ 20 h 105"/>
                  <a:gd name="T42" fmla="*/ 46 w 106"/>
                  <a:gd name="T43" fmla="*/ 0 h 105"/>
                  <a:gd name="T44" fmla="*/ 5 w 106"/>
                  <a:gd name="T45" fmla="*/ 30 h 105"/>
                  <a:gd name="T46" fmla="*/ 24 w 106"/>
                  <a:gd name="T47" fmla="*/ 36 h 105"/>
                  <a:gd name="T48" fmla="*/ 67 w 106"/>
                  <a:gd name="T49" fmla="*/ 83 h 105"/>
                  <a:gd name="T50" fmla="*/ 53 w 106"/>
                  <a:gd name="T51" fmla="*/ 85 h 105"/>
                  <a:gd name="T52" fmla="*/ 39 w 106"/>
                  <a:gd name="T53" fmla="*/ 83 h 105"/>
                  <a:gd name="T54" fmla="*/ 28 w 106"/>
                  <a:gd name="T55" fmla="*/ 99 h 105"/>
                  <a:gd name="T56" fmla="*/ 53 w 106"/>
                  <a:gd name="T57" fmla="*/ 105 h 105"/>
                  <a:gd name="T58" fmla="*/ 78 w 106"/>
                  <a:gd name="T59" fmla="*/ 99 h 105"/>
                  <a:gd name="T60" fmla="*/ 67 w 106"/>
                  <a:gd name="T61" fmla="*/ 8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6" h="105">
                    <a:moveTo>
                      <a:pt x="20" y="53"/>
                    </a:moveTo>
                    <a:cubicBezTo>
                      <a:pt x="20" y="51"/>
                      <a:pt x="20" y="50"/>
                      <a:pt x="20" y="49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6"/>
                      <a:pt x="0" y="49"/>
                      <a:pt x="0" y="53"/>
                    </a:cubicBezTo>
                    <a:cubicBezTo>
                      <a:pt x="0" y="68"/>
                      <a:pt x="7" y="81"/>
                      <a:pt x="17" y="91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3" y="69"/>
                      <a:pt x="20" y="61"/>
                      <a:pt x="20" y="53"/>
                    </a:cubicBezTo>
                    <a:close/>
                    <a:moveTo>
                      <a:pt x="86" y="53"/>
                    </a:moveTo>
                    <a:cubicBezTo>
                      <a:pt x="86" y="61"/>
                      <a:pt x="83" y="69"/>
                      <a:pt x="77" y="75"/>
                    </a:cubicBezTo>
                    <a:cubicBezTo>
                      <a:pt x="89" y="91"/>
                      <a:pt x="89" y="91"/>
                      <a:pt x="89" y="91"/>
                    </a:cubicBezTo>
                    <a:cubicBezTo>
                      <a:pt x="99" y="81"/>
                      <a:pt x="106" y="68"/>
                      <a:pt x="106" y="53"/>
                    </a:cubicBezTo>
                    <a:cubicBezTo>
                      <a:pt x="106" y="49"/>
                      <a:pt x="105" y="46"/>
                      <a:pt x="105" y="43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50"/>
                      <a:pt x="86" y="51"/>
                      <a:pt x="86" y="53"/>
                    </a:cubicBezTo>
                    <a:close/>
                    <a:moveTo>
                      <a:pt x="59" y="20"/>
                    </a:moveTo>
                    <a:cubicBezTo>
                      <a:pt x="69" y="22"/>
                      <a:pt x="77" y="28"/>
                      <a:pt x="82" y="36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93" y="14"/>
                      <a:pt x="78" y="3"/>
                      <a:pt x="59" y="0"/>
                    </a:cubicBezTo>
                    <a:lnTo>
                      <a:pt x="59" y="20"/>
                    </a:lnTo>
                    <a:close/>
                    <a:moveTo>
                      <a:pt x="24" y="36"/>
                    </a:moveTo>
                    <a:cubicBezTo>
                      <a:pt x="29" y="28"/>
                      <a:pt x="37" y="22"/>
                      <a:pt x="46" y="2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28" y="3"/>
                      <a:pt x="13" y="14"/>
                      <a:pt x="5" y="30"/>
                    </a:cubicBezTo>
                    <a:lnTo>
                      <a:pt x="24" y="36"/>
                    </a:lnTo>
                    <a:close/>
                    <a:moveTo>
                      <a:pt x="67" y="83"/>
                    </a:moveTo>
                    <a:cubicBezTo>
                      <a:pt x="62" y="84"/>
                      <a:pt x="58" y="85"/>
                      <a:pt x="53" y="85"/>
                    </a:cubicBezTo>
                    <a:cubicBezTo>
                      <a:pt x="48" y="85"/>
                      <a:pt x="43" y="84"/>
                      <a:pt x="39" y="83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35" y="103"/>
                      <a:pt x="44" y="105"/>
                      <a:pt x="53" y="105"/>
                    </a:cubicBezTo>
                    <a:cubicBezTo>
                      <a:pt x="62" y="105"/>
                      <a:pt x="71" y="103"/>
                      <a:pt x="78" y="99"/>
                    </a:cubicBezTo>
                    <a:lnTo>
                      <a:pt x="6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6" name="Freeform 132">
                <a:extLst>
                  <a:ext uri="{FF2B5EF4-FFF2-40B4-BE49-F238E27FC236}">
                    <a16:creationId xmlns:a16="http://schemas.microsoft.com/office/drawing/2014/main" id="{3A35CCB4-80B6-41E2-B983-1BBF3829F0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2752" y="2397354"/>
                <a:ext cx="317087" cy="334703"/>
              </a:xfrm>
              <a:custGeom>
                <a:avLst/>
                <a:gdLst>
                  <a:gd name="T0" fmla="*/ 75 w 162"/>
                  <a:gd name="T1" fmla="*/ 65 h 171"/>
                  <a:gd name="T2" fmla="*/ 54 w 162"/>
                  <a:gd name="T3" fmla="*/ 86 h 171"/>
                  <a:gd name="T4" fmla="*/ 87 w 162"/>
                  <a:gd name="T5" fmla="*/ 65 h 171"/>
                  <a:gd name="T6" fmla="*/ 108 w 162"/>
                  <a:gd name="T7" fmla="*/ 86 h 171"/>
                  <a:gd name="T8" fmla="*/ 87 w 162"/>
                  <a:gd name="T9" fmla="*/ 65 h 171"/>
                  <a:gd name="T10" fmla="*/ 139 w 162"/>
                  <a:gd name="T11" fmla="*/ 65 h 171"/>
                  <a:gd name="T12" fmla="*/ 118 w 162"/>
                  <a:gd name="T13" fmla="*/ 86 h 171"/>
                  <a:gd name="T14" fmla="*/ 21 w 162"/>
                  <a:gd name="T15" fmla="*/ 129 h 171"/>
                  <a:gd name="T16" fmla="*/ 43 w 162"/>
                  <a:gd name="T17" fmla="*/ 150 h 171"/>
                  <a:gd name="T18" fmla="*/ 21 w 162"/>
                  <a:gd name="T19" fmla="*/ 129 h 171"/>
                  <a:gd name="T20" fmla="*/ 75 w 162"/>
                  <a:gd name="T21" fmla="*/ 129 h 171"/>
                  <a:gd name="T22" fmla="*/ 54 w 162"/>
                  <a:gd name="T23" fmla="*/ 150 h 171"/>
                  <a:gd name="T24" fmla="*/ 87 w 162"/>
                  <a:gd name="T25" fmla="*/ 129 h 171"/>
                  <a:gd name="T26" fmla="*/ 108 w 162"/>
                  <a:gd name="T27" fmla="*/ 150 h 171"/>
                  <a:gd name="T28" fmla="*/ 87 w 162"/>
                  <a:gd name="T29" fmla="*/ 129 h 171"/>
                  <a:gd name="T30" fmla="*/ 75 w 162"/>
                  <a:gd name="T31" fmla="*/ 96 h 171"/>
                  <a:gd name="T32" fmla="*/ 54 w 162"/>
                  <a:gd name="T33" fmla="*/ 117 h 171"/>
                  <a:gd name="T34" fmla="*/ 87 w 162"/>
                  <a:gd name="T35" fmla="*/ 96 h 171"/>
                  <a:gd name="T36" fmla="*/ 108 w 162"/>
                  <a:gd name="T37" fmla="*/ 117 h 171"/>
                  <a:gd name="T38" fmla="*/ 87 w 162"/>
                  <a:gd name="T39" fmla="*/ 96 h 171"/>
                  <a:gd name="T40" fmla="*/ 139 w 162"/>
                  <a:gd name="T41" fmla="*/ 96 h 171"/>
                  <a:gd name="T42" fmla="*/ 118 w 162"/>
                  <a:gd name="T43" fmla="*/ 117 h 171"/>
                  <a:gd name="T44" fmla="*/ 21 w 162"/>
                  <a:gd name="T45" fmla="*/ 96 h 171"/>
                  <a:gd name="T46" fmla="*/ 43 w 162"/>
                  <a:gd name="T47" fmla="*/ 117 h 171"/>
                  <a:gd name="T48" fmla="*/ 21 w 162"/>
                  <a:gd name="T49" fmla="*/ 96 h 171"/>
                  <a:gd name="T50" fmla="*/ 139 w 162"/>
                  <a:gd name="T51" fmla="*/ 11 h 171"/>
                  <a:gd name="T52" fmla="*/ 118 w 162"/>
                  <a:gd name="T53" fmla="*/ 0 h 171"/>
                  <a:gd name="T54" fmla="*/ 43 w 162"/>
                  <a:gd name="T55" fmla="*/ 11 h 171"/>
                  <a:gd name="T56" fmla="*/ 21 w 162"/>
                  <a:gd name="T57" fmla="*/ 0 h 171"/>
                  <a:gd name="T58" fmla="*/ 0 w 162"/>
                  <a:gd name="T59" fmla="*/ 171 h 171"/>
                  <a:gd name="T60" fmla="*/ 162 w 162"/>
                  <a:gd name="T61" fmla="*/ 0 h 171"/>
                  <a:gd name="T62" fmla="*/ 150 w 162"/>
                  <a:gd name="T63" fmla="*/ 161 h 171"/>
                  <a:gd name="T64" fmla="*/ 11 w 162"/>
                  <a:gd name="T65" fmla="*/ 44 h 171"/>
                  <a:gd name="T66" fmla="*/ 150 w 162"/>
                  <a:gd name="T67" fmla="*/ 1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171">
                    <a:moveTo>
                      <a:pt x="54" y="65"/>
                    </a:moveTo>
                    <a:lnTo>
                      <a:pt x="75" y="65"/>
                    </a:lnTo>
                    <a:lnTo>
                      <a:pt x="75" y="86"/>
                    </a:lnTo>
                    <a:lnTo>
                      <a:pt x="54" y="86"/>
                    </a:lnTo>
                    <a:lnTo>
                      <a:pt x="54" y="65"/>
                    </a:lnTo>
                    <a:close/>
                    <a:moveTo>
                      <a:pt x="87" y="65"/>
                    </a:moveTo>
                    <a:lnTo>
                      <a:pt x="108" y="65"/>
                    </a:lnTo>
                    <a:lnTo>
                      <a:pt x="108" y="86"/>
                    </a:lnTo>
                    <a:lnTo>
                      <a:pt x="87" y="86"/>
                    </a:lnTo>
                    <a:lnTo>
                      <a:pt x="87" y="65"/>
                    </a:lnTo>
                    <a:close/>
                    <a:moveTo>
                      <a:pt x="118" y="65"/>
                    </a:moveTo>
                    <a:lnTo>
                      <a:pt x="139" y="65"/>
                    </a:lnTo>
                    <a:lnTo>
                      <a:pt x="139" y="86"/>
                    </a:lnTo>
                    <a:lnTo>
                      <a:pt x="118" y="86"/>
                    </a:lnTo>
                    <a:lnTo>
                      <a:pt x="118" y="65"/>
                    </a:lnTo>
                    <a:close/>
                    <a:moveTo>
                      <a:pt x="21" y="129"/>
                    </a:moveTo>
                    <a:lnTo>
                      <a:pt x="43" y="129"/>
                    </a:lnTo>
                    <a:lnTo>
                      <a:pt x="43" y="150"/>
                    </a:lnTo>
                    <a:lnTo>
                      <a:pt x="21" y="150"/>
                    </a:lnTo>
                    <a:lnTo>
                      <a:pt x="21" y="129"/>
                    </a:lnTo>
                    <a:close/>
                    <a:moveTo>
                      <a:pt x="54" y="129"/>
                    </a:moveTo>
                    <a:lnTo>
                      <a:pt x="75" y="129"/>
                    </a:lnTo>
                    <a:lnTo>
                      <a:pt x="75" y="150"/>
                    </a:lnTo>
                    <a:lnTo>
                      <a:pt x="54" y="150"/>
                    </a:lnTo>
                    <a:lnTo>
                      <a:pt x="54" y="129"/>
                    </a:lnTo>
                    <a:close/>
                    <a:moveTo>
                      <a:pt x="87" y="129"/>
                    </a:moveTo>
                    <a:lnTo>
                      <a:pt x="108" y="129"/>
                    </a:lnTo>
                    <a:lnTo>
                      <a:pt x="108" y="150"/>
                    </a:lnTo>
                    <a:lnTo>
                      <a:pt x="87" y="150"/>
                    </a:lnTo>
                    <a:lnTo>
                      <a:pt x="87" y="129"/>
                    </a:lnTo>
                    <a:close/>
                    <a:moveTo>
                      <a:pt x="54" y="96"/>
                    </a:moveTo>
                    <a:lnTo>
                      <a:pt x="75" y="96"/>
                    </a:lnTo>
                    <a:lnTo>
                      <a:pt x="75" y="117"/>
                    </a:lnTo>
                    <a:lnTo>
                      <a:pt x="54" y="117"/>
                    </a:lnTo>
                    <a:lnTo>
                      <a:pt x="54" y="96"/>
                    </a:lnTo>
                    <a:close/>
                    <a:moveTo>
                      <a:pt x="87" y="96"/>
                    </a:moveTo>
                    <a:lnTo>
                      <a:pt x="108" y="96"/>
                    </a:lnTo>
                    <a:lnTo>
                      <a:pt x="108" y="117"/>
                    </a:lnTo>
                    <a:lnTo>
                      <a:pt x="87" y="117"/>
                    </a:lnTo>
                    <a:lnTo>
                      <a:pt x="87" y="96"/>
                    </a:lnTo>
                    <a:close/>
                    <a:moveTo>
                      <a:pt x="118" y="96"/>
                    </a:moveTo>
                    <a:lnTo>
                      <a:pt x="139" y="96"/>
                    </a:lnTo>
                    <a:lnTo>
                      <a:pt x="139" y="117"/>
                    </a:lnTo>
                    <a:lnTo>
                      <a:pt x="118" y="117"/>
                    </a:lnTo>
                    <a:lnTo>
                      <a:pt x="118" y="96"/>
                    </a:lnTo>
                    <a:close/>
                    <a:moveTo>
                      <a:pt x="21" y="96"/>
                    </a:moveTo>
                    <a:lnTo>
                      <a:pt x="43" y="96"/>
                    </a:lnTo>
                    <a:lnTo>
                      <a:pt x="43" y="117"/>
                    </a:lnTo>
                    <a:lnTo>
                      <a:pt x="21" y="117"/>
                    </a:lnTo>
                    <a:lnTo>
                      <a:pt x="21" y="96"/>
                    </a:lnTo>
                    <a:close/>
                    <a:moveTo>
                      <a:pt x="139" y="0"/>
                    </a:moveTo>
                    <a:lnTo>
                      <a:pt x="139" y="11"/>
                    </a:lnTo>
                    <a:lnTo>
                      <a:pt x="118" y="11"/>
                    </a:lnTo>
                    <a:lnTo>
                      <a:pt x="118" y="0"/>
                    </a:lnTo>
                    <a:lnTo>
                      <a:pt x="43" y="0"/>
                    </a:lnTo>
                    <a:lnTo>
                      <a:pt x="43" y="11"/>
                    </a:lnTo>
                    <a:lnTo>
                      <a:pt x="21" y="1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171"/>
                    </a:lnTo>
                    <a:lnTo>
                      <a:pt x="162" y="171"/>
                    </a:lnTo>
                    <a:lnTo>
                      <a:pt x="162" y="0"/>
                    </a:lnTo>
                    <a:lnTo>
                      <a:pt x="139" y="0"/>
                    </a:lnTo>
                    <a:close/>
                    <a:moveTo>
                      <a:pt x="150" y="161"/>
                    </a:moveTo>
                    <a:lnTo>
                      <a:pt x="11" y="161"/>
                    </a:lnTo>
                    <a:lnTo>
                      <a:pt x="11" y="44"/>
                    </a:lnTo>
                    <a:lnTo>
                      <a:pt x="150" y="44"/>
                    </a:lnTo>
                    <a:lnTo>
                      <a:pt x="150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7" name="Freeform 133">
                <a:extLst>
                  <a:ext uri="{FF2B5EF4-FFF2-40B4-BE49-F238E27FC236}">
                    <a16:creationId xmlns:a16="http://schemas.microsoft.com/office/drawing/2014/main" id="{C5FD063D-0EB5-457F-8E16-32F58F87C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5786" y="3945601"/>
                <a:ext cx="268155" cy="268153"/>
              </a:xfrm>
              <a:custGeom>
                <a:avLst/>
                <a:gdLst>
                  <a:gd name="T0" fmla="*/ 42 w 84"/>
                  <a:gd name="T1" fmla="*/ 0 h 84"/>
                  <a:gd name="T2" fmla="*/ 0 w 84"/>
                  <a:gd name="T3" fmla="*/ 42 h 84"/>
                  <a:gd name="T4" fmla="*/ 42 w 84"/>
                  <a:gd name="T5" fmla="*/ 84 h 84"/>
                  <a:gd name="T6" fmla="*/ 84 w 84"/>
                  <a:gd name="T7" fmla="*/ 42 h 84"/>
                  <a:gd name="T8" fmla="*/ 42 w 84"/>
                  <a:gd name="T9" fmla="*/ 0 h 84"/>
                  <a:gd name="T10" fmla="*/ 42 w 84"/>
                  <a:gd name="T11" fmla="*/ 76 h 84"/>
                  <a:gd name="T12" fmla="*/ 8 w 84"/>
                  <a:gd name="T13" fmla="*/ 42 h 84"/>
                  <a:gd name="T14" fmla="*/ 42 w 84"/>
                  <a:gd name="T15" fmla="*/ 8 h 84"/>
                  <a:gd name="T16" fmla="*/ 76 w 84"/>
                  <a:gd name="T17" fmla="*/ 42 h 84"/>
                  <a:gd name="T18" fmla="*/ 42 w 84"/>
                  <a:gd name="T19" fmla="*/ 76 h 84"/>
                  <a:gd name="T20" fmla="*/ 26 w 84"/>
                  <a:gd name="T21" fmla="*/ 26 h 84"/>
                  <a:gd name="T22" fmla="*/ 58 w 84"/>
                  <a:gd name="T23" fmla="*/ 26 h 84"/>
                  <a:gd name="T24" fmla="*/ 58 w 84"/>
                  <a:gd name="T25" fmla="*/ 58 h 84"/>
                  <a:gd name="T26" fmla="*/ 26 w 84"/>
                  <a:gd name="T27" fmla="*/ 58 h 84"/>
                  <a:gd name="T28" fmla="*/ 26 w 84"/>
                  <a:gd name="T29" fmla="*/ 2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lose/>
                    <a:moveTo>
                      <a:pt x="42" y="76"/>
                    </a:moveTo>
                    <a:cubicBezTo>
                      <a:pt x="23" y="76"/>
                      <a:pt x="8" y="61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6" y="23"/>
                      <a:pt x="76" y="42"/>
                    </a:cubicBezTo>
                    <a:cubicBezTo>
                      <a:pt x="76" y="61"/>
                      <a:pt x="61" y="76"/>
                      <a:pt x="42" y="76"/>
                    </a:cubicBezTo>
                    <a:close/>
                    <a:moveTo>
                      <a:pt x="26" y="26"/>
                    </a:move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26" y="58"/>
                      <a:pt x="26" y="58"/>
                      <a:pt x="26" y="58"/>
                    </a:cubicBezTo>
                    <a:lnTo>
                      <a:pt x="2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8" name="Freeform 134">
                <a:extLst>
                  <a:ext uri="{FF2B5EF4-FFF2-40B4-BE49-F238E27FC236}">
                    <a16:creationId xmlns:a16="http://schemas.microsoft.com/office/drawing/2014/main" id="{080532FE-03C5-48A7-B818-48A6293100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4320" y="3906455"/>
                <a:ext cx="467802" cy="467801"/>
              </a:xfrm>
              <a:custGeom>
                <a:avLst/>
                <a:gdLst>
                  <a:gd name="T0" fmla="*/ 140 w 146"/>
                  <a:gd name="T1" fmla="*/ 123 h 146"/>
                  <a:gd name="T2" fmla="*/ 106 w 146"/>
                  <a:gd name="T3" fmla="*/ 94 h 146"/>
                  <a:gd name="T4" fmla="*/ 96 w 146"/>
                  <a:gd name="T5" fmla="*/ 89 h 146"/>
                  <a:gd name="T6" fmla="*/ 109 w 146"/>
                  <a:gd name="T7" fmla="*/ 54 h 146"/>
                  <a:gd name="T8" fmla="*/ 54 w 146"/>
                  <a:gd name="T9" fmla="*/ 0 h 146"/>
                  <a:gd name="T10" fmla="*/ 0 w 146"/>
                  <a:gd name="T11" fmla="*/ 54 h 146"/>
                  <a:gd name="T12" fmla="*/ 54 w 146"/>
                  <a:gd name="T13" fmla="*/ 108 h 146"/>
                  <a:gd name="T14" fmla="*/ 90 w 146"/>
                  <a:gd name="T15" fmla="*/ 95 h 146"/>
                  <a:gd name="T16" fmla="*/ 94 w 146"/>
                  <a:gd name="T17" fmla="*/ 106 h 146"/>
                  <a:gd name="T18" fmla="*/ 123 w 146"/>
                  <a:gd name="T19" fmla="*/ 140 h 146"/>
                  <a:gd name="T20" fmla="*/ 141 w 146"/>
                  <a:gd name="T21" fmla="*/ 141 h 146"/>
                  <a:gd name="T22" fmla="*/ 140 w 146"/>
                  <a:gd name="T23" fmla="*/ 123 h 146"/>
                  <a:gd name="T24" fmla="*/ 54 w 146"/>
                  <a:gd name="T25" fmla="*/ 90 h 146"/>
                  <a:gd name="T26" fmla="*/ 18 w 146"/>
                  <a:gd name="T27" fmla="*/ 54 h 146"/>
                  <a:gd name="T28" fmla="*/ 54 w 146"/>
                  <a:gd name="T29" fmla="*/ 18 h 146"/>
                  <a:gd name="T30" fmla="*/ 91 w 146"/>
                  <a:gd name="T31" fmla="*/ 54 h 146"/>
                  <a:gd name="T32" fmla="*/ 54 w 146"/>
                  <a:gd name="T33" fmla="*/ 90 h 146"/>
                  <a:gd name="T34" fmla="*/ 63 w 146"/>
                  <a:gd name="T35" fmla="*/ 27 h 146"/>
                  <a:gd name="T36" fmla="*/ 45 w 146"/>
                  <a:gd name="T37" fmla="*/ 27 h 146"/>
                  <a:gd name="T38" fmla="*/ 45 w 146"/>
                  <a:gd name="T39" fmla="*/ 45 h 146"/>
                  <a:gd name="T40" fmla="*/ 27 w 146"/>
                  <a:gd name="T41" fmla="*/ 45 h 146"/>
                  <a:gd name="T42" fmla="*/ 27 w 146"/>
                  <a:gd name="T43" fmla="*/ 63 h 146"/>
                  <a:gd name="T44" fmla="*/ 45 w 146"/>
                  <a:gd name="T45" fmla="*/ 63 h 146"/>
                  <a:gd name="T46" fmla="*/ 45 w 146"/>
                  <a:gd name="T47" fmla="*/ 81 h 146"/>
                  <a:gd name="T48" fmla="*/ 63 w 146"/>
                  <a:gd name="T49" fmla="*/ 81 h 146"/>
                  <a:gd name="T50" fmla="*/ 63 w 146"/>
                  <a:gd name="T51" fmla="*/ 63 h 146"/>
                  <a:gd name="T52" fmla="*/ 81 w 146"/>
                  <a:gd name="T53" fmla="*/ 63 h 146"/>
                  <a:gd name="T54" fmla="*/ 81 w 146"/>
                  <a:gd name="T55" fmla="*/ 45 h 146"/>
                  <a:gd name="T56" fmla="*/ 63 w 146"/>
                  <a:gd name="T57" fmla="*/ 45 h 146"/>
                  <a:gd name="T58" fmla="*/ 63 w 146"/>
                  <a:gd name="T59" fmla="*/ 2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6" h="146">
                    <a:moveTo>
                      <a:pt x="140" y="123"/>
                    </a:moveTo>
                    <a:cubicBezTo>
                      <a:pt x="106" y="94"/>
                      <a:pt x="106" y="94"/>
                      <a:pt x="106" y="94"/>
                    </a:cubicBezTo>
                    <a:cubicBezTo>
                      <a:pt x="103" y="91"/>
                      <a:pt x="99" y="89"/>
                      <a:pt x="96" y="89"/>
                    </a:cubicBezTo>
                    <a:cubicBezTo>
                      <a:pt x="104" y="80"/>
                      <a:pt x="109" y="67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  <a:cubicBezTo>
                      <a:pt x="24" y="0"/>
                      <a:pt x="0" y="24"/>
                      <a:pt x="0" y="54"/>
                    </a:cubicBezTo>
                    <a:cubicBezTo>
                      <a:pt x="0" y="84"/>
                      <a:pt x="24" y="108"/>
                      <a:pt x="54" y="108"/>
                    </a:cubicBezTo>
                    <a:cubicBezTo>
                      <a:pt x="68" y="108"/>
                      <a:pt x="80" y="103"/>
                      <a:pt x="90" y="95"/>
                    </a:cubicBezTo>
                    <a:cubicBezTo>
                      <a:pt x="89" y="98"/>
                      <a:pt x="91" y="102"/>
                      <a:pt x="94" y="106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8" y="146"/>
                      <a:pt x="136" y="146"/>
                      <a:pt x="141" y="141"/>
                    </a:cubicBezTo>
                    <a:cubicBezTo>
                      <a:pt x="146" y="136"/>
                      <a:pt x="146" y="128"/>
                      <a:pt x="140" y="123"/>
                    </a:cubicBezTo>
                    <a:close/>
                    <a:moveTo>
                      <a:pt x="54" y="90"/>
                    </a:moveTo>
                    <a:cubicBezTo>
                      <a:pt x="34" y="90"/>
                      <a:pt x="18" y="74"/>
                      <a:pt x="18" y="54"/>
                    </a:cubicBezTo>
                    <a:cubicBezTo>
                      <a:pt x="18" y="34"/>
                      <a:pt x="34" y="18"/>
                      <a:pt x="54" y="18"/>
                    </a:cubicBezTo>
                    <a:cubicBezTo>
                      <a:pt x="74" y="18"/>
                      <a:pt x="91" y="34"/>
                      <a:pt x="91" y="54"/>
                    </a:cubicBezTo>
                    <a:cubicBezTo>
                      <a:pt x="91" y="74"/>
                      <a:pt x="74" y="90"/>
                      <a:pt x="54" y="90"/>
                    </a:cubicBezTo>
                    <a:close/>
                    <a:moveTo>
                      <a:pt x="63" y="27"/>
                    </a:move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63" y="45"/>
                      <a:pt x="63" y="45"/>
                      <a:pt x="63" y="45"/>
                    </a:cubicBez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9" name="Freeform 135">
                <a:extLst>
                  <a:ext uri="{FF2B5EF4-FFF2-40B4-BE49-F238E27FC236}">
                    <a16:creationId xmlns:a16="http://schemas.microsoft.com/office/drawing/2014/main" id="{FD8A80B6-7630-4FBB-8E98-815BD6056E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8921" y="4744191"/>
                <a:ext cx="272069" cy="275983"/>
              </a:xfrm>
              <a:custGeom>
                <a:avLst/>
                <a:gdLst>
                  <a:gd name="T0" fmla="*/ 16 w 85"/>
                  <a:gd name="T1" fmla="*/ 49 h 86"/>
                  <a:gd name="T2" fmla="*/ 16 w 85"/>
                  <a:gd name="T3" fmla="*/ 86 h 86"/>
                  <a:gd name="T4" fmla="*/ 18 w 85"/>
                  <a:gd name="T5" fmla="*/ 86 h 86"/>
                  <a:gd name="T6" fmla="*/ 21 w 85"/>
                  <a:gd name="T7" fmla="*/ 86 h 86"/>
                  <a:gd name="T8" fmla="*/ 21 w 85"/>
                  <a:gd name="T9" fmla="*/ 49 h 86"/>
                  <a:gd name="T10" fmla="*/ 18 w 85"/>
                  <a:gd name="T11" fmla="*/ 49 h 86"/>
                  <a:gd name="T12" fmla="*/ 16 w 85"/>
                  <a:gd name="T13" fmla="*/ 49 h 86"/>
                  <a:gd name="T14" fmla="*/ 64 w 85"/>
                  <a:gd name="T15" fmla="*/ 49 h 86"/>
                  <a:gd name="T16" fmla="*/ 64 w 85"/>
                  <a:gd name="T17" fmla="*/ 86 h 86"/>
                  <a:gd name="T18" fmla="*/ 67 w 85"/>
                  <a:gd name="T19" fmla="*/ 86 h 86"/>
                  <a:gd name="T20" fmla="*/ 69 w 85"/>
                  <a:gd name="T21" fmla="*/ 86 h 86"/>
                  <a:gd name="T22" fmla="*/ 69 w 85"/>
                  <a:gd name="T23" fmla="*/ 49 h 86"/>
                  <a:gd name="T24" fmla="*/ 67 w 85"/>
                  <a:gd name="T25" fmla="*/ 49 h 86"/>
                  <a:gd name="T26" fmla="*/ 64 w 85"/>
                  <a:gd name="T27" fmla="*/ 49 h 86"/>
                  <a:gd name="T28" fmla="*/ 85 w 85"/>
                  <a:gd name="T29" fmla="*/ 43 h 86"/>
                  <a:gd name="T30" fmla="*/ 42 w 85"/>
                  <a:gd name="T31" fmla="*/ 0 h 86"/>
                  <a:gd name="T32" fmla="*/ 0 w 85"/>
                  <a:gd name="T33" fmla="*/ 43 h 86"/>
                  <a:gd name="T34" fmla="*/ 2 w 85"/>
                  <a:gd name="T35" fmla="*/ 58 h 86"/>
                  <a:gd name="T36" fmla="*/ 0 w 85"/>
                  <a:gd name="T37" fmla="*/ 67 h 86"/>
                  <a:gd name="T38" fmla="*/ 10 w 85"/>
                  <a:gd name="T39" fmla="*/ 84 h 86"/>
                  <a:gd name="T40" fmla="*/ 10 w 85"/>
                  <a:gd name="T41" fmla="*/ 51 h 86"/>
                  <a:gd name="T42" fmla="*/ 6 w 85"/>
                  <a:gd name="T43" fmla="*/ 54 h 86"/>
                  <a:gd name="T44" fmla="*/ 5 w 85"/>
                  <a:gd name="T45" fmla="*/ 46 h 86"/>
                  <a:gd name="T46" fmla="*/ 42 w 85"/>
                  <a:gd name="T47" fmla="*/ 8 h 86"/>
                  <a:gd name="T48" fmla="*/ 80 w 85"/>
                  <a:gd name="T49" fmla="*/ 46 h 86"/>
                  <a:gd name="T50" fmla="*/ 79 w 85"/>
                  <a:gd name="T51" fmla="*/ 54 h 86"/>
                  <a:gd name="T52" fmla="*/ 75 w 85"/>
                  <a:gd name="T53" fmla="*/ 51 h 86"/>
                  <a:gd name="T54" fmla="*/ 75 w 85"/>
                  <a:gd name="T55" fmla="*/ 84 h 86"/>
                  <a:gd name="T56" fmla="*/ 85 w 85"/>
                  <a:gd name="T57" fmla="*/ 67 h 86"/>
                  <a:gd name="T58" fmla="*/ 83 w 85"/>
                  <a:gd name="T59" fmla="*/ 58 h 86"/>
                  <a:gd name="T60" fmla="*/ 85 w 85"/>
                  <a:gd name="T6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5" h="86">
                    <a:moveTo>
                      <a:pt x="16" y="49"/>
                    </a:moveTo>
                    <a:cubicBezTo>
                      <a:pt x="16" y="86"/>
                      <a:pt x="16" y="86"/>
                      <a:pt x="16" y="86"/>
                    </a:cubicBezTo>
                    <a:cubicBezTo>
                      <a:pt x="17" y="86"/>
                      <a:pt x="17" y="86"/>
                      <a:pt x="18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7" y="49"/>
                      <a:pt x="17" y="49"/>
                      <a:pt x="16" y="49"/>
                    </a:cubicBezTo>
                    <a:close/>
                    <a:moveTo>
                      <a:pt x="64" y="49"/>
                    </a:move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8" y="86"/>
                      <a:pt x="68" y="86"/>
                      <a:pt x="69" y="86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68" y="49"/>
                      <a:pt x="68" y="49"/>
                      <a:pt x="67" y="49"/>
                    </a:cubicBezTo>
                    <a:lnTo>
                      <a:pt x="64" y="49"/>
                    </a:lnTo>
                    <a:close/>
                    <a:moveTo>
                      <a:pt x="85" y="43"/>
                    </a:moveTo>
                    <a:cubicBezTo>
                      <a:pt x="85" y="20"/>
                      <a:pt x="66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"/>
                      <a:pt x="0" y="53"/>
                      <a:pt x="2" y="58"/>
                    </a:cubicBezTo>
                    <a:cubicBezTo>
                      <a:pt x="0" y="61"/>
                      <a:pt x="0" y="64"/>
                      <a:pt x="0" y="67"/>
                    </a:cubicBezTo>
                    <a:cubicBezTo>
                      <a:pt x="0" y="75"/>
                      <a:pt x="4" y="81"/>
                      <a:pt x="10" y="84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1"/>
                      <a:pt x="7" y="52"/>
                      <a:pt x="6" y="54"/>
                    </a:cubicBezTo>
                    <a:cubicBezTo>
                      <a:pt x="5" y="51"/>
                      <a:pt x="5" y="49"/>
                      <a:pt x="5" y="46"/>
                    </a:cubicBezTo>
                    <a:cubicBezTo>
                      <a:pt x="5" y="25"/>
                      <a:pt x="22" y="8"/>
                      <a:pt x="42" y="8"/>
                    </a:cubicBezTo>
                    <a:cubicBezTo>
                      <a:pt x="63" y="8"/>
                      <a:pt x="80" y="25"/>
                      <a:pt x="80" y="46"/>
                    </a:cubicBezTo>
                    <a:cubicBezTo>
                      <a:pt x="80" y="49"/>
                      <a:pt x="80" y="51"/>
                      <a:pt x="79" y="54"/>
                    </a:cubicBezTo>
                    <a:cubicBezTo>
                      <a:pt x="78" y="52"/>
                      <a:pt x="76" y="51"/>
                      <a:pt x="75" y="51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81" y="81"/>
                      <a:pt x="85" y="75"/>
                      <a:pt x="85" y="67"/>
                    </a:cubicBezTo>
                    <a:cubicBezTo>
                      <a:pt x="85" y="64"/>
                      <a:pt x="84" y="61"/>
                      <a:pt x="83" y="58"/>
                    </a:cubicBezTo>
                    <a:cubicBezTo>
                      <a:pt x="85" y="53"/>
                      <a:pt x="85" y="48"/>
                      <a:pt x="8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0" name="Freeform 136">
                <a:extLst>
                  <a:ext uri="{FF2B5EF4-FFF2-40B4-BE49-F238E27FC236}">
                    <a16:creationId xmlns:a16="http://schemas.microsoft.com/office/drawing/2014/main" id="{EDFD5FB2-693B-4D8B-9AA4-6FAF9FC560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35925" y="4409487"/>
                <a:ext cx="332746" cy="330788"/>
              </a:xfrm>
              <a:custGeom>
                <a:avLst/>
                <a:gdLst>
                  <a:gd name="T0" fmla="*/ 52 w 104"/>
                  <a:gd name="T1" fmla="*/ 0 h 104"/>
                  <a:gd name="T2" fmla="*/ 0 w 104"/>
                  <a:gd name="T3" fmla="*/ 52 h 104"/>
                  <a:gd name="T4" fmla="*/ 52 w 104"/>
                  <a:gd name="T5" fmla="*/ 104 h 104"/>
                  <a:gd name="T6" fmla="*/ 104 w 104"/>
                  <a:gd name="T7" fmla="*/ 52 h 104"/>
                  <a:gd name="T8" fmla="*/ 52 w 104"/>
                  <a:gd name="T9" fmla="*/ 0 h 104"/>
                  <a:gd name="T10" fmla="*/ 32 w 104"/>
                  <a:gd name="T11" fmla="*/ 52 h 104"/>
                  <a:gd name="T12" fmla="*/ 52 w 104"/>
                  <a:gd name="T13" fmla="*/ 32 h 104"/>
                  <a:gd name="T14" fmla="*/ 72 w 104"/>
                  <a:gd name="T15" fmla="*/ 52 h 104"/>
                  <a:gd name="T16" fmla="*/ 52 w 104"/>
                  <a:gd name="T17" fmla="*/ 71 h 104"/>
                  <a:gd name="T18" fmla="*/ 32 w 104"/>
                  <a:gd name="T19" fmla="*/ 52 h 104"/>
                  <a:gd name="T20" fmla="*/ 94 w 104"/>
                  <a:gd name="T21" fmla="*/ 69 h 104"/>
                  <a:gd name="T22" fmla="*/ 94 w 104"/>
                  <a:gd name="T23" fmla="*/ 69 h 104"/>
                  <a:gd name="T24" fmla="*/ 76 w 104"/>
                  <a:gd name="T25" fmla="*/ 62 h 104"/>
                  <a:gd name="T26" fmla="*/ 78 w 104"/>
                  <a:gd name="T27" fmla="*/ 52 h 104"/>
                  <a:gd name="T28" fmla="*/ 76 w 104"/>
                  <a:gd name="T29" fmla="*/ 42 h 104"/>
                  <a:gd name="T30" fmla="*/ 89 w 104"/>
                  <a:gd name="T31" fmla="*/ 37 h 104"/>
                  <a:gd name="T32" fmla="*/ 94 w 104"/>
                  <a:gd name="T33" fmla="*/ 34 h 104"/>
                  <a:gd name="T34" fmla="*/ 98 w 104"/>
                  <a:gd name="T35" fmla="*/ 52 h 104"/>
                  <a:gd name="T36" fmla="*/ 94 w 104"/>
                  <a:gd name="T37" fmla="*/ 69 h 104"/>
                  <a:gd name="T38" fmla="*/ 69 w 104"/>
                  <a:gd name="T39" fmla="*/ 10 h 104"/>
                  <a:gd name="T40" fmla="*/ 69 w 104"/>
                  <a:gd name="T41" fmla="*/ 10 h 104"/>
                  <a:gd name="T42" fmla="*/ 69 w 104"/>
                  <a:gd name="T43" fmla="*/ 10 h 104"/>
                  <a:gd name="T44" fmla="*/ 62 w 104"/>
                  <a:gd name="T45" fmla="*/ 28 h 104"/>
                  <a:gd name="T46" fmla="*/ 52 w 104"/>
                  <a:gd name="T47" fmla="*/ 26 h 104"/>
                  <a:gd name="T48" fmla="*/ 42 w 104"/>
                  <a:gd name="T49" fmla="*/ 28 h 104"/>
                  <a:gd name="T50" fmla="*/ 38 w 104"/>
                  <a:gd name="T51" fmla="*/ 19 h 104"/>
                  <a:gd name="T52" fmla="*/ 35 w 104"/>
                  <a:gd name="T53" fmla="*/ 10 h 104"/>
                  <a:gd name="T54" fmla="*/ 52 w 104"/>
                  <a:gd name="T55" fmla="*/ 6 h 104"/>
                  <a:gd name="T56" fmla="*/ 69 w 104"/>
                  <a:gd name="T57" fmla="*/ 10 h 104"/>
                  <a:gd name="T58" fmla="*/ 10 w 104"/>
                  <a:gd name="T59" fmla="*/ 34 h 104"/>
                  <a:gd name="T60" fmla="*/ 19 w 104"/>
                  <a:gd name="T61" fmla="*/ 38 h 104"/>
                  <a:gd name="T62" fmla="*/ 28 w 104"/>
                  <a:gd name="T63" fmla="*/ 42 h 104"/>
                  <a:gd name="T64" fmla="*/ 26 w 104"/>
                  <a:gd name="T65" fmla="*/ 52 h 104"/>
                  <a:gd name="T66" fmla="*/ 28 w 104"/>
                  <a:gd name="T67" fmla="*/ 62 h 104"/>
                  <a:gd name="T68" fmla="*/ 10 w 104"/>
                  <a:gd name="T69" fmla="*/ 69 h 104"/>
                  <a:gd name="T70" fmla="*/ 6 w 104"/>
                  <a:gd name="T71" fmla="*/ 52 h 104"/>
                  <a:gd name="T72" fmla="*/ 10 w 104"/>
                  <a:gd name="T73" fmla="*/ 34 h 104"/>
                  <a:gd name="T74" fmla="*/ 35 w 104"/>
                  <a:gd name="T75" fmla="*/ 94 h 104"/>
                  <a:gd name="T76" fmla="*/ 37 w 104"/>
                  <a:gd name="T77" fmla="*/ 88 h 104"/>
                  <a:gd name="T78" fmla="*/ 42 w 104"/>
                  <a:gd name="T79" fmla="*/ 76 h 104"/>
                  <a:gd name="T80" fmla="*/ 52 w 104"/>
                  <a:gd name="T81" fmla="*/ 78 h 104"/>
                  <a:gd name="T82" fmla="*/ 62 w 104"/>
                  <a:gd name="T83" fmla="*/ 76 h 104"/>
                  <a:gd name="T84" fmla="*/ 69 w 104"/>
                  <a:gd name="T85" fmla="*/ 94 h 104"/>
                  <a:gd name="T86" fmla="*/ 69 w 104"/>
                  <a:gd name="T87" fmla="*/ 94 h 104"/>
                  <a:gd name="T88" fmla="*/ 69 w 104"/>
                  <a:gd name="T89" fmla="*/ 94 h 104"/>
                  <a:gd name="T90" fmla="*/ 52 w 104"/>
                  <a:gd name="T91" fmla="*/ 97 h 104"/>
                  <a:gd name="T92" fmla="*/ 35 w 104"/>
                  <a:gd name="T93" fmla="*/ 9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104">
                    <a:moveTo>
                      <a:pt x="52" y="0"/>
                    </a:moveTo>
                    <a:cubicBezTo>
                      <a:pt x="23" y="0"/>
                      <a:pt x="0" y="23"/>
                      <a:pt x="0" y="52"/>
                    </a:cubicBezTo>
                    <a:cubicBezTo>
                      <a:pt x="0" y="81"/>
                      <a:pt x="23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23"/>
                      <a:pt x="81" y="0"/>
                      <a:pt x="52" y="0"/>
                    </a:cubicBezTo>
                    <a:close/>
                    <a:moveTo>
                      <a:pt x="32" y="52"/>
                    </a:moveTo>
                    <a:cubicBezTo>
                      <a:pt x="32" y="41"/>
                      <a:pt x="41" y="32"/>
                      <a:pt x="52" y="32"/>
                    </a:cubicBezTo>
                    <a:cubicBezTo>
                      <a:pt x="63" y="32"/>
                      <a:pt x="72" y="41"/>
                      <a:pt x="72" y="52"/>
                    </a:cubicBezTo>
                    <a:cubicBezTo>
                      <a:pt x="72" y="63"/>
                      <a:pt x="63" y="71"/>
                      <a:pt x="52" y="71"/>
                    </a:cubicBezTo>
                    <a:cubicBezTo>
                      <a:pt x="41" y="71"/>
                      <a:pt x="32" y="63"/>
                      <a:pt x="32" y="52"/>
                    </a:cubicBezTo>
                    <a:close/>
                    <a:moveTo>
                      <a:pt x="94" y="69"/>
                    </a:moveTo>
                    <a:cubicBezTo>
                      <a:pt x="94" y="69"/>
                      <a:pt x="94" y="69"/>
                      <a:pt x="94" y="69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7" y="59"/>
                      <a:pt x="78" y="55"/>
                      <a:pt x="78" y="52"/>
                    </a:cubicBezTo>
                    <a:cubicBezTo>
                      <a:pt x="78" y="48"/>
                      <a:pt x="77" y="45"/>
                      <a:pt x="76" y="4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6" y="40"/>
                      <a:pt x="98" y="46"/>
                      <a:pt x="98" y="52"/>
                    </a:cubicBezTo>
                    <a:cubicBezTo>
                      <a:pt x="98" y="58"/>
                      <a:pt x="96" y="64"/>
                      <a:pt x="94" y="69"/>
                    </a:cubicBezTo>
                    <a:close/>
                    <a:moveTo>
                      <a:pt x="69" y="10"/>
                    </a:move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59" y="26"/>
                      <a:pt x="56" y="26"/>
                      <a:pt x="52" y="26"/>
                    </a:cubicBezTo>
                    <a:cubicBezTo>
                      <a:pt x="48" y="26"/>
                      <a:pt x="45" y="26"/>
                      <a:pt x="42" y="2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0" y="7"/>
                      <a:pt x="46" y="6"/>
                      <a:pt x="52" y="6"/>
                    </a:cubicBezTo>
                    <a:cubicBezTo>
                      <a:pt x="58" y="6"/>
                      <a:pt x="64" y="7"/>
                      <a:pt x="69" y="10"/>
                    </a:cubicBezTo>
                    <a:close/>
                    <a:moveTo>
                      <a:pt x="10" y="34"/>
                    </a:moveTo>
                    <a:cubicBezTo>
                      <a:pt x="19" y="38"/>
                      <a:pt x="19" y="38"/>
                      <a:pt x="19" y="38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7" y="45"/>
                      <a:pt x="26" y="48"/>
                      <a:pt x="26" y="52"/>
                    </a:cubicBezTo>
                    <a:cubicBezTo>
                      <a:pt x="26" y="55"/>
                      <a:pt x="27" y="59"/>
                      <a:pt x="28" y="62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8" y="64"/>
                      <a:pt x="6" y="58"/>
                      <a:pt x="6" y="52"/>
                    </a:cubicBezTo>
                    <a:cubicBezTo>
                      <a:pt x="6" y="46"/>
                      <a:pt x="8" y="40"/>
                      <a:pt x="10" y="34"/>
                    </a:cubicBezTo>
                    <a:close/>
                    <a:moveTo>
                      <a:pt x="35" y="94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5" y="77"/>
                      <a:pt x="48" y="78"/>
                      <a:pt x="52" y="78"/>
                    </a:cubicBezTo>
                    <a:cubicBezTo>
                      <a:pt x="56" y="78"/>
                      <a:pt x="59" y="77"/>
                      <a:pt x="62" y="76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4" y="96"/>
                      <a:pt x="58" y="97"/>
                      <a:pt x="52" y="97"/>
                    </a:cubicBezTo>
                    <a:cubicBezTo>
                      <a:pt x="46" y="97"/>
                      <a:pt x="40" y="96"/>
                      <a:pt x="35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1" name="Freeform 137">
                <a:extLst>
                  <a:ext uri="{FF2B5EF4-FFF2-40B4-BE49-F238E27FC236}">
                    <a16:creationId xmlns:a16="http://schemas.microsoft.com/office/drawing/2014/main" id="{202A962D-E23F-4C78-8488-513104B8E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5749" y="4810740"/>
                <a:ext cx="383636" cy="387551"/>
              </a:xfrm>
              <a:custGeom>
                <a:avLst/>
                <a:gdLst>
                  <a:gd name="T0" fmla="*/ 0 w 120"/>
                  <a:gd name="T1" fmla="*/ 70 h 121"/>
                  <a:gd name="T2" fmla="*/ 10 w 120"/>
                  <a:gd name="T3" fmla="*/ 80 h 121"/>
                  <a:gd name="T4" fmla="*/ 20 w 120"/>
                  <a:gd name="T5" fmla="*/ 70 h 121"/>
                  <a:gd name="T6" fmla="*/ 20 w 120"/>
                  <a:gd name="T7" fmla="*/ 34 h 121"/>
                  <a:gd name="T8" fmla="*/ 103 w 120"/>
                  <a:gd name="T9" fmla="*/ 117 h 121"/>
                  <a:gd name="T10" fmla="*/ 117 w 120"/>
                  <a:gd name="T11" fmla="*/ 117 h 121"/>
                  <a:gd name="T12" fmla="*/ 120 w 120"/>
                  <a:gd name="T13" fmla="*/ 110 h 121"/>
                  <a:gd name="T14" fmla="*/ 117 w 120"/>
                  <a:gd name="T15" fmla="*/ 103 h 121"/>
                  <a:gd name="T16" fmla="*/ 34 w 120"/>
                  <a:gd name="T17" fmla="*/ 20 h 121"/>
                  <a:gd name="T18" fmla="*/ 70 w 120"/>
                  <a:gd name="T19" fmla="*/ 20 h 121"/>
                  <a:gd name="T20" fmla="*/ 80 w 120"/>
                  <a:gd name="T21" fmla="*/ 10 h 121"/>
                  <a:gd name="T22" fmla="*/ 70 w 120"/>
                  <a:gd name="T23" fmla="*/ 0 h 121"/>
                  <a:gd name="T24" fmla="*/ 0 w 120"/>
                  <a:gd name="T25" fmla="*/ 0 h 121"/>
                  <a:gd name="T26" fmla="*/ 0 w 120"/>
                  <a:gd name="T27" fmla="*/ 7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21">
                    <a:moveTo>
                      <a:pt x="0" y="70"/>
                    </a:moveTo>
                    <a:cubicBezTo>
                      <a:pt x="0" y="76"/>
                      <a:pt x="4" y="80"/>
                      <a:pt x="10" y="80"/>
                    </a:cubicBezTo>
                    <a:cubicBezTo>
                      <a:pt x="15" y="80"/>
                      <a:pt x="20" y="76"/>
                      <a:pt x="20" y="7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7" y="121"/>
                      <a:pt x="113" y="121"/>
                      <a:pt x="117" y="117"/>
                    </a:cubicBezTo>
                    <a:cubicBezTo>
                      <a:pt x="119" y="115"/>
                      <a:pt x="120" y="113"/>
                      <a:pt x="120" y="110"/>
                    </a:cubicBezTo>
                    <a:cubicBezTo>
                      <a:pt x="120" y="108"/>
                      <a:pt x="119" y="105"/>
                      <a:pt x="117" y="103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5" y="20"/>
                      <a:pt x="80" y="15"/>
                      <a:pt x="80" y="10"/>
                    </a:cubicBezTo>
                    <a:cubicBezTo>
                      <a:pt x="80" y="4"/>
                      <a:pt x="75" y="0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2" name="Freeform 138">
                <a:extLst>
                  <a:ext uri="{FF2B5EF4-FFF2-40B4-BE49-F238E27FC236}">
                    <a16:creationId xmlns:a16="http://schemas.microsoft.com/office/drawing/2014/main" id="{B00EAC7A-7545-469E-B071-3DE6CD729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26843" y="3544348"/>
                <a:ext cx="399295" cy="330788"/>
              </a:xfrm>
              <a:custGeom>
                <a:avLst/>
                <a:gdLst>
                  <a:gd name="T0" fmla="*/ 125 w 125"/>
                  <a:gd name="T1" fmla="*/ 55 h 103"/>
                  <a:gd name="T2" fmla="*/ 110 w 125"/>
                  <a:gd name="T3" fmla="*/ 24 h 103"/>
                  <a:gd name="T4" fmla="*/ 86 w 125"/>
                  <a:gd name="T5" fmla="*/ 24 h 103"/>
                  <a:gd name="T6" fmla="*/ 86 w 125"/>
                  <a:gd name="T7" fmla="*/ 8 h 103"/>
                  <a:gd name="T8" fmla="*/ 78 w 125"/>
                  <a:gd name="T9" fmla="*/ 0 h 103"/>
                  <a:gd name="T10" fmla="*/ 8 w 125"/>
                  <a:gd name="T11" fmla="*/ 0 h 103"/>
                  <a:gd name="T12" fmla="*/ 0 w 125"/>
                  <a:gd name="T13" fmla="*/ 8 h 103"/>
                  <a:gd name="T14" fmla="*/ 0 w 125"/>
                  <a:gd name="T15" fmla="*/ 71 h 103"/>
                  <a:gd name="T16" fmla="*/ 8 w 125"/>
                  <a:gd name="T17" fmla="*/ 79 h 103"/>
                  <a:gd name="T18" fmla="*/ 18 w 125"/>
                  <a:gd name="T19" fmla="*/ 79 h 103"/>
                  <a:gd name="T20" fmla="*/ 16 w 125"/>
                  <a:gd name="T21" fmla="*/ 87 h 103"/>
                  <a:gd name="T22" fmla="*/ 31 w 125"/>
                  <a:gd name="T23" fmla="*/ 103 h 103"/>
                  <a:gd name="T24" fmla="*/ 47 w 125"/>
                  <a:gd name="T25" fmla="*/ 87 h 103"/>
                  <a:gd name="T26" fmla="*/ 45 w 125"/>
                  <a:gd name="T27" fmla="*/ 79 h 103"/>
                  <a:gd name="T28" fmla="*/ 88 w 125"/>
                  <a:gd name="T29" fmla="*/ 79 h 103"/>
                  <a:gd name="T30" fmla="*/ 86 w 125"/>
                  <a:gd name="T31" fmla="*/ 87 h 103"/>
                  <a:gd name="T32" fmla="*/ 102 w 125"/>
                  <a:gd name="T33" fmla="*/ 103 h 103"/>
                  <a:gd name="T34" fmla="*/ 118 w 125"/>
                  <a:gd name="T35" fmla="*/ 87 h 103"/>
                  <a:gd name="T36" fmla="*/ 115 w 125"/>
                  <a:gd name="T37" fmla="*/ 79 h 103"/>
                  <a:gd name="T38" fmla="*/ 125 w 125"/>
                  <a:gd name="T39" fmla="*/ 79 h 103"/>
                  <a:gd name="T40" fmla="*/ 125 w 125"/>
                  <a:gd name="T41" fmla="*/ 55 h 103"/>
                  <a:gd name="T42" fmla="*/ 86 w 125"/>
                  <a:gd name="T43" fmla="*/ 55 h 103"/>
                  <a:gd name="T44" fmla="*/ 86 w 125"/>
                  <a:gd name="T45" fmla="*/ 36 h 103"/>
                  <a:gd name="T46" fmla="*/ 102 w 125"/>
                  <a:gd name="T47" fmla="*/ 36 h 103"/>
                  <a:gd name="T48" fmla="*/ 112 w 125"/>
                  <a:gd name="T49" fmla="*/ 55 h 103"/>
                  <a:gd name="T50" fmla="*/ 86 w 125"/>
                  <a:gd name="T51" fmla="*/ 5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5" h="103">
                    <a:moveTo>
                      <a:pt x="125" y="55"/>
                    </a:moveTo>
                    <a:cubicBezTo>
                      <a:pt x="110" y="24"/>
                      <a:pt x="110" y="24"/>
                      <a:pt x="110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4"/>
                      <a:pt x="83" y="0"/>
                      <a:pt x="7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6" y="81"/>
                      <a:pt x="16" y="84"/>
                      <a:pt x="16" y="87"/>
                    </a:cubicBezTo>
                    <a:cubicBezTo>
                      <a:pt x="16" y="96"/>
                      <a:pt x="23" y="103"/>
                      <a:pt x="31" y="103"/>
                    </a:cubicBezTo>
                    <a:cubicBezTo>
                      <a:pt x="40" y="103"/>
                      <a:pt x="47" y="96"/>
                      <a:pt x="47" y="87"/>
                    </a:cubicBezTo>
                    <a:cubicBezTo>
                      <a:pt x="47" y="84"/>
                      <a:pt x="46" y="81"/>
                      <a:pt x="45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87" y="81"/>
                      <a:pt x="86" y="84"/>
                      <a:pt x="86" y="87"/>
                    </a:cubicBezTo>
                    <a:cubicBezTo>
                      <a:pt x="86" y="96"/>
                      <a:pt x="93" y="103"/>
                      <a:pt x="102" y="103"/>
                    </a:cubicBezTo>
                    <a:cubicBezTo>
                      <a:pt x="111" y="103"/>
                      <a:pt x="118" y="96"/>
                      <a:pt x="118" y="87"/>
                    </a:cubicBezTo>
                    <a:cubicBezTo>
                      <a:pt x="118" y="84"/>
                      <a:pt x="117" y="81"/>
                      <a:pt x="115" y="79"/>
                    </a:cubicBezTo>
                    <a:cubicBezTo>
                      <a:pt x="125" y="79"/>
                      <a:pt x="125" y="79"/>
                      <a:pt x="125" y="79"/>
                    </a:cubicBezTo>
                    <a:lnTo>
                      <a:pt x="125" y="55"/>
                    </a:lnTo>
                    <a:close/>
                    <a:moveTo>
                      <a:pt x="86" y="55"/>
                    </a:moveTo>
                    <a:cubicBezTo>
                      <a:pt x="86" y="36"/>
                      <a:pt x="86" y="36"/>
                      <a:pt x="86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12" y="55"/>
                      <a:pt x="112" y="55"/>
                      <a:pt x="112" y="55"/>
                    </a:cubicBezTo>
                    <a:lnTo>
                      <a:pt x="8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3" name="Freeform 139">
                <a:extLst>
                  <a:ext uri="{FF2B5EF4-FFF2-40B4-BE49-F238E27FC236}">
                    <a16:creationId xmlns:a16="http://schemas.microsoft.com/office/drawing/2014/main" id="{2F6ADAAC-6296-4B07-AD7A-D46B45B5D1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684" y="3160712"/>
                <a:ext cx="336661" cy="336661"/>
              </a:xfrm>
              <a:custGeom>
                <a:avLst/>
                <a:gdLst>
                  <a:gd name="T0" fmla="*/ 101 w 105"/>
                  <a:gd name="T1" fmla="*/ 29 h 105"/>
                  <a:gd name="T2" fmla="*/ 72 w 105"/>
                  <a:gd name="T3" fmla="*/ 26 h 105"/>
                  <a:gd name="T4" fmla="*/ 89 w 105"/>
                  <a:gd name="T5" fmla="*/ 10 h 105"/>
                  <a:gd name="T6" fmla="*/ 82 w 105"/>
                  <a:gd name="T7" fmla="*/ 3 h 105"/>
                  <a:gd name="T8" fmla="*/ 59 w 105"/>
                  <a:gd name="T9" fmla="*/ 26 h 105"/>
                  <a:gd name="T10" fmla="*/ 53 w 105"/>
                  <a:gd name="T11" fmla="*/ 26 h 105"/>
                  <a:gd name="T12" fmla="*/ 53 w 105"/>
                  <a:gd name="T13" fmla="*/ 26 h 105"/>
                  <a:gd name="T14" fmla="*/ 26 w 105"/>
                  <a:gd name="T15" fmla="*/ 0 h 105"/>
                  <a:gd name="T16" fmla="*/ 20 w 105"/>
                  <a:gd name="T17" fmla="*/ 6 h 105"/>
                  <a:gd name="T18" fmla="*/ 40 w 105"/>
                  <a:gd name="T19" fmla="*/ 26 h 105"/>
                  <a:gd name="T20" fmla="*/ 4 w 105"/>
                  <a:gd name="T21" fmla="*/ 29 h 105"/>
                  <a:gd name="T22" fmla="*/ 0 w 105"/>
                  <a:gd name="T23" fmla="*/ 65 h 105"/>
                  <a:gd name="T24" fmla="*/ 4 w 105"/>
                  <a:gd name="T25" fmla="*/ 102 h 105"/>
                  <a:gd name="T26" fmla="*/ 53 w 105"/>
                  <a:gd name="T27" fmla="*/ 105 h 105"/>
                  <a:gd name="T28" fmla="*/ 101 w 105"/>
                  <a:gd name="T29" fmla="*/ 102 h 105"/>
                  <a:gd name="T30" fmla="*/ 105 w 105"/>
                  <a:gd name="T31" fmla="*/ 65 h 105"/>
                  <a:gd name="T32" fmla="*/ 101 w 105"/>
                  <a:gd name="T33" fmla="*/ 29 h 105"/>
                  <a:gd name="T34" fmla="*/ 89 w 105"/>
                  <a:gd name="T35" fmla="*/ 90 h 105"/>
                  <a:gd name="T36" fmla="*/ 53 w 105"/>
                  <a:gd name="T37" fmla="*/ 92 h 105"/>
                  <a:gd name="T38" fmla="*/ 16 w 105"/>
                  <a:gd name="T39" fmla="*/ 90 h 105"/>
                  <a:gd name="T40" fmla="*/ 13 w 105"/>
                  <a:gd name="T41" fmla="*/ 65 h 105"/>
                  <a:gd name="T42" fmla="*/ 16 w 105"/>
                  <a:gd name="T43" fmla="*/ 41 h 105"/>
                  <a:gd name="T44" fmla="*/ 53 w 105"/>
                  <a:gd name="T45" fmla="*/ 39 h 105"/>
                  <a:gd name="T46" fmla="*/ 89 w 105"/>
                  <a:gd name="T47" fmla="*/ 41 h 105"/>
                  <a:gd name="T48" fmla="*/ 92 w 105"/>
                  <a:gd name="T49" fmla="*/ 65 h 105"/>
                  <a:gd name="T50" fmla="*/ 89 w 105"/>
                  <a:gd name="T51" fmla="*/ 9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05">
                    <a:moveTo>
                      <a:pt x="101" y="29"/>
                    </a:moveTo>
                    <a:cubicBezTo>
                      <a:pt x="92" y="28"/>
                      <a:pt x="82" y="27"/>
                      <a:pt x="72" y="26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7" y="26"/>
                      <a:pt x="55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27" y="27"/>
                      <a:pt x="15" y="28"/>
                      <a:pt x="4" y="29"/>
                    </a:cubicBezTo>
                    <a:cubicBezTo>
                      <a:pt x="2" y="40"/>
                      <a:pt x="0" y="53"/>
                      <a:pt x="0" y="65"/>
                    </a:cubicBezTo>
                    <a:cubicBezTo>
                      <a:pt x="0" y="78"/>
                      <a:pt x="2" y="91"/>
                      <a:pt x="4" y="102"/>
                    </a:cubicBezTo>
                    <a:cubicBezTo>
                      <a:pt x="19" y="104"/>
                      <a:pt x="35" y="105"/>
                      <a:pt x="53" y="105"/>
                    </a:cubicBezTo>
                    <a:cubicBezTo>
                      <a:pt x="70" y="105"/>
                      <a:pt x="86" y="104"/>
                      <a:pt x="101" y="102"/>
                    </a:cubicBezTo>
                    <a:cubicBezTo>
                      <a:pt x="104" y="91"/>
                      <a:pt x="105" y="78"/>
                      <a:pt x="105" y="65"/>
                    </a:cubicBezTo>
                    <a:cubicBezTo>
                      <a:pt x="105" y="53"/>
                      <a:pt x="104" y="40"/>
                      <a:pt x="101" y="29"/>
                    </a:cubicBezTo>
                    <a:close/>
                    <a:moveTo>
                      <a:pt x="89" y="90"/>
                    </a:moveTo>
                    <a:cubicBezTo>
                      <a:pt x="78" y="91"/>
                      <a:pt x="65" y="92"/>
                      <a:pt x="53" y="92"/>
                    </a:cubicBezTo>
                    <a:cubicBezTo>
                      <a:pt x="40" y="92"/>
                      <a:pt x="27" y="91"/>
                      <a:pt x="16" y="90"/>
                    </a:cubicBezTo>
                    <a:cubicBezTo>
                      <a:pt x="14" y="82"/>
                      <a:pt x="13" y="74"/>
                      <a:pt x="13" y="65"/>
                    </a:cubicBezTo>
                    <a:cubicBezTo>
                      <a:pt x="13" y="57"/>
                      <a:pt x="14" y="49"/>
                      <a:pt x="16" y="41"/>
                    </a:cubicBezTo>
                    <a:cubicBezTo>
                      <a:pt x="27" y="40"/>
                      <a:pt x="40" y="39"/>
                      <a:pt x="53" y="39"/>
                    </a:cubicBezTo>
                    <a:cubicBezTo>
                      <a:pt x="65" y="39"/>
                      <a:pt x="78" y="40"/>
                      <a:pt x="89" y="41"/>
                    </a:cubicBezTo>
                    <a:cubicBezTo>
                      <a:pt x="91" y="49"/>
                      <a:pt x="92" y="57"/>
                      <a:pt x="92" y="65"/>
                    </a:cubicBezTo>
                    <a:cubicBezTo>
                      <a:pt x="92" y="74"/>
                      <a:pt x="91" y="82"/>
                      <a:pt x="89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4" name="Freeform 140">
                <a:extLst>
                  <a:ext uri="{FF2B5EF4-FFF2-40B4-BE49-F238E27FC236}">
                    <a16:creationId xmlns:a16="http://schemas.microsoft.com/office/drawing/2014/main" id="{B765C949-75B5-4284-9875-C1F76B9F5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4172" y="2775119"/>
                <a:ext cx="428656" cy="348404"/>
              </a:xfrm>
              <a:custGeom>
                <a:avLst/>
                <a:gdLst>
                  <a:gd name="T0" fmla="*/ 134 w 134"/>
                  <a:gd name="T1" fmla="*/ 13 h 109"/>
                  <a:gd name="T2" fmla="*/ 118 w 134"/>
                  <a:gd name="T3" fmla="*/ 17 h 109"/>
                  <a:gd name="T4" fmla="*/ 130 w 134"/>
                  <a:gd name="T5" fmla="*/ 2 h 109"/>
                  <a:gd name="T6" fmla="*/ 113 w 134"/>
                  <a:gd name="T7" fmla="*/ 9 h 109"/>
                  <a:gd name="T8" fmla="*/ 93 w 134"/>
                  <a:gd name="T9" fmla="*/ 0 h 109"/>
                  <a:gd name="T10" fmla="*/ 65 w 134"/>
                  <a:gd name="T11" fmla="*/ 28 h 109"/>
                  <a:gd name="T12" fmla="*/ 66 w 134"/>
                  <a:gd name="T13" fmla="*/ 34 h 109"/>
                  <a:gd name="T14" fmla="*/ 10 w 134"/>
                  <a:gd name="T15" fmla="*/ 5 h 109"/>
                  <a:gd name="T16" fmla="*/ 6 w 134"/>
                  <a:gd name="T17" fmla="*/ 19 h 109"/>
                  <a:gd name="T18" fmla="*/ 18 w 134"/>
                  <a:gd name="T19" fmla="*/ 42 h 109"/>
                  <a:gd name="T20" fmla="*/ 6 w 134"/>
                  <a:gd name="T21" fmla="*/ 38 h 109"/>
                  <a:gd name="T22" fmla="*/ 6 w 134"/>
                  <a:gd name="T23" fmla="*/ 39 h 109"/>
                  <a:gd name="T24" fmla="*/ 28 w 134"/>
                  <a:gd name="T25" fmla="*/ 66 h 109"/>
                  <a:gd name="T26" fmla="*/ 20 w 134"/>
                  <a:gd name="T27" fmla="*/ 67 h 109"/>
                  <a:gd name="T28" fmla="*/ 15 w 134"/>
                  <a:gd name="T29" fmla="*/ 66 h 109"/>
                  <a:gd name="T30" fmla="*/ 41 w 134"/>
                  <a:gd name="T31" fmla="*/ 85 h 109"/>
                  <a:gd name="T32" fmla="*/ 7 w 134"/>
                  <a:gd name="T33" fmla="*/ 97 h 109"/>
                  <a:gd name="T34" fmla="*/ 0 w 134"/>
                  <a:gd name="T35" fmla="*/ 96 h 109"/>
                  <a:gd name="T36" fmla="*/ 42 w 134"/>
                  <a:gd name="T37" fmla="*/ 109 h 109"/>
                  <a:gd name="T38" fmla="*/ 120 w 134"/>
                  <a:gd name="T39" fmla="*/ 31 h 109"/>
                  <a:gd name="T40" fmla="*/ 120 w 134"/>
                  <a:gd name="T41" fmla="*/ 27 h 109"/>
                  <a:gd name="T42" fmla="*/ 134 w 134"/>
                  <a:gd name="T43" fmla="*/ 1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4" h="109">
                    <a:moveTo>
                      <a:pt x="134" y="13"/>
                    </a:moveTo>
                    <a:cubicBezTo>
                      <a:pt x="129" y="15"/>
                      <a:pt x="124" y="17"/>
                      <a:pt x="118" y="17"/>
                    </a:cubicBezTo>
                    <a:cubicBezTo>
                      <a:pt x="124" y="14"/>
                      <a:pt x="128" y="9"/>
                      <a:pt x="130" y="2"/>
                    </a:cubicBezTo>
                    <a:cubicBezTo>
                      <a:pt x="125" y="5"/>
                      <a:pt x="119" y="8"/>
                      <a:pt x="113" y="9"/>
                    </a:cubicBezTo>
                    <a:cubicBezTo>
                      <a:pt x="108" y="3"/>
                      <a:pt x="101" y="0"/>
                      <a:pt x="93" y="0"/>
                    </a:cubicBezTo>
                    <a:cubicBezTo>
                      <a:pt x="78" y="0"/>
                      <a:pt x="65" y="12"/>
                      <a:pt x="65" y="28"/>
                    </a:cubicBezTo>
                    <a:cubicBezTo>
                      <a:pt x="65" y="30"/>
                      <a:pt x="66" y="32"/>
                      <a:pt x="66" y="34"/>
                    </a:cubicBezTo>
                    <a:cubicBezTo>
                      <a:pt x="43" y="33"/>
                      <a:pt x="23" y="22"/>
                      <a:pt x="10" y="5"/>
                    </a:cubicBezTo>
                    <a:cubicBezTo>
                      <a:pt x="7" y="9"/>
                      <a:pt x="6" y="14"/>
                      <a:pt x="6" y="19"/>
                    </a:cubicBezTo>
                    <a:cubicBezTo>
                      <a:pt x="6" y="28"/>
                      <a:pt x="11" y="37"/>
                      <a:pt x="18" y="42"/>
                    </a:cubicBezTo>
                    <a:cubicBezTo>
                      <a:pt x="14" y="42"/>
                      <a:pt x="9" y="40"/>
                      <a:pt x="6" y="38"/>
                    </a:cubicBezTo>
                    <a:cubicBezTo>
                      <a:pt x="6" y="38"/>
                      <a:pt x="6" y="39"/>
                      <a:pt x="6" y="39"/>
                    </a:cubicBezTo>
                    <a:cubicBezTo>
                      <a:pt x="6" y="52"/>
                      <a:pt x="15" y="63"/>
                      <a:pt x="28" y="66"/>
                    </a:cubicBezTo>
                    <a:cubicBezTo>
                      <a:pt x="25" y="66"/>
                      <a:pt x="23" y="67"/>
                      <a:pt x="20" y="67"/>
                    </a:cubicBezTo>
                    <a:cubicBezTo>
                      <a:pt x="19" y="67"/>
                      <a:pt x="17" y="66"/>
                      <a:pt x="15" y="66"/>
                    </a:cubicBezTo>
                    <a:cubicBezTo>
                      <a:pt x="19" y="77"/>
                      <a:pt x="29" y="85"/>
                      <a:pt x="41" y="85"/>
                    </a:cubicBezTo>
                    <a:cubicBezTo>
                      <a:pt x="31" y="92"/>
                      <a:pt x="20" y="97"/>
                      <a:pt x="7" y="97"/>
                    </a:cubicBezTo>
                    <a:cubicBezTo>
                      <a:pt x="5" y="97"/>
                      <a:pt x="2" y="97"/>
                      <a:pt x="0" y="96"/>
                    </a:cubicBezTo>
                    <a:cubicBezTo>
                      <a:pt x="12" y="104"/>
                      <a:pt x="27" y="109"/>
                      <a:pt x="42" y="109"/>
                    </a:cubicBezTo>
                    <a:cubicBezTo>
                      <a:pt x="93" y="109"/>
                      <a:pt x="120" y="67"/>
                      <a:pt x="120" y="31"/>
                    </a:cubicBezTo>
                    <a:cubicBezTo>
                      <a:pt x="120" y="30"/>
                      <a:pt x="120" y="28"/>
                      <a:pt x="120" y="27"/>
                    </a:cubicBezTo>
                    <a:cubicBezTo>
                      <a:pt x="126" y="23"/>
                      <a:pt x="130" y="18"/>
                      <a:pt x="13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5" name="Freeform 141">
                <a:extLst>
                  <a:ext uri="{FF2B5EF4-FFF2-40B4-BE49-F238E27FC236}">
                    <a16:creationId xmlns:a16="http://schemas.microsoft.com/office/drawing/2014/main" id="{10F1AE9D-13FA-459F-AC2D-25BBBF663C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5990" y="4558244"/>
                <a:ext cx="414954" cy="391466"/>
              </a:xfrm>
              <a:custGeom>
                <a:avLst/>
                <a:gdLst>
                  <a:gd name="T0" fmla="*/ 93 w 212"/>
                  <a:gd name="T1" fmla="*/ 107 h 200"/>
                  <a:gd name="T2" fmla="*/ 119 w 212"/>
                  <a:gd name="T3" fmla="*/ 107 h 200"/>
                  <a:gd name="T4" fmla="*/ 119 w 212"/>
                  <a:gd name="T5" fmla="*/ 54 h 200"/>
                  <a:gd name="T6" fmla="*/ 158 w 212"/>
                  <a:gd name="T7" fmla="*/ 54 h 200"/>
                  <a:gd name="T8" fmla="*/ 106 w 212"/>
                  <a:gd name="T9" fmla="*/ 0 h 200"/>
                  <a:gd name="T10" fmla="*/ 52 w 212"/>
                  <a:gd name="T11" fmla="*/ 54 h 200"/>
                  <a:gd name="T12" fmla="*/ 93 w 212"/>
                  <a:gd name="T13" fmla="*/ 54 h 200"/>
                  <a:gd name="T14" fmla="*/ 93 w 212"/>
                  <a:gd name="T15" fmla="*/ 107 h 200"/>
                  <a:gd name="T16" fmla="*/ 132 w 212"/>
                  <a:gd name="T17" fmla="*/ 77 h 200"/>
                  <a:gd name="T18" fmla="*/ 132 w 212"/>
                  <a:gd name="T19" fmla="*/ 97 h 200"/>
                  <a:gd name="T20" fmla="*/ 192 w 212"/>
                  <a:gd name="T21" fmla="*/ 120 h 200"/>
                  <a:gd name="T22" fmla="*/ 106 w 212"/>
                  <a:gd name="T23" fmla="*/ 152 h 200"/>
                  <a:gd name="T24" fmla="*/ 18 w 212"/>
                  <a:gd name="T25" fmla="*/ 120 h 200"/>
                  <a:gd name="T26" fmla="*/ 78 w 212"/>
                  <a:gd name="T27" fmla="*/ 97 h 200"/>
                  <a:gd name="T28" fmla="*/ 78 w 212"/>
                  <a:gd name="T29" fmla="*/ 77 h 200"/>
                  <a:gd name="T30" fmla="*/ 0 w 212"/>
                  <a:gd name="T31" fmla="*/ 107 h 200"/>
                  <a:gd name="T32" fmla="*/ 0 w 212"/>
                  <a:gd name="T33" fmla="*/ 160 h 200"/>
                  <a:gd name="T34" fmla="*/ 106 w 212"/>
                  <a:gd name="T35" fmla="*/ 200 h 200"/>
                  <a:gd name="T36" fmla="*/ 212 w 212"/>
                  <a:gd name="T37" fmla="*/ 160 h 200"/>
                  <a:gd name="T38" fmla="*/ 212 w 212"/>
                  <a:gd name="T39" fmla="*/ 107 h 200"/>
                  <a:gd name="T40" fmla="*/ 132 w 212"/>
                  <a:gd name="T41" fmla="*/ 7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2" h="200">
                    <a:moveTo>
                      <a:pt x="93" y="107"/>
                    </a:moveTo>
                    <a:lnTo>
                      <a:pt x="119" y="107"/>
                    </a:lnTo>
                    <a:lnTo>
                      <a:pt x="119" y="54"/>
                    </a:lnTo>
                    <a:lnTo>
                      <a:pt x="158" y="54"/>
                    </a:lnTo>
                    <a:lnTo>
                      <a:pt x="106" y="0"/>
                    </a:lnTo>
                    <a:lnTo>
                      <a:pt x="52" y="54"/>
                    </a:lnTo>
                    <a:lnTo>
                      <a:pt x="93" y="54"/>
                    </a:lnTo>
                    <a:lnTo>
                      <a:pt x="93" y="107"/>
                    </a:lnTo>
                    <a:close/>
                    <a:moveTo>
                      <a:pt x="132" y="77"/>
                    </a:moveTo>
                    <a:lnTo>
                      <a:pt x="132" y="97"/>
                    </a:lnTo>
                    <a:lnTo>
                      <a:pt x="192" y="120"/>
                    </a:lnTo>
                    <a:lnTo>
                      <a:pt x="106" y="152"/>
                    </a:lnTo>
                    <a:lnTo>
                      <a:pt x="18" y="120"/>
                    </a:lnTo>
                    <a:lnTo>
                      <a:pt x="78" y="97"/>
                    </a:lnTo>
                    <a:lnTo>
                      <a:pt x="78" y="77"/>
                    </a:lnTo>
                    <a:lnTo>
                      <a:pt x="0" y="107"/>
                    </a:lnTo>
                    <a:lnTo>
                      <a:pt x="0" y="160"/>
                    </a:lnTo>
                    <a:lnTo>
                      <a:pt x="106" y="200"/>
                    </a:lnTo>
                    <a:lnTo>
                      <a:pt x="212" y="160"/>
                    </a:lnTo>
                    <a:lnTo>
                      <a:pt x="212" y="107"/>
                    </a:lnTo>
                    <a:lnTo>
                      <a:pt x="132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6" name="Freeform 142">
                <a:extLst>
                  <a:ext uri="{FF2B5EF4-FFF2-40B4-BE49-F238E27FC236}">
                    <a16:creationId xmlns:a16="http://schemas.microsoft.com/office/drawing/2014/main" id="{ADDAE554-19C5-487B-8448-F9485C160A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46417" y="4981027"/>
                <a:ext cx="317087" cy="240751"/>
              </a:xfrm>
              <a:custGeom>
                <a:avLst/>
                <a:gdLst>
                  <a:gd name="T0" fmla="*/ 37 w 99"/>
                  <a:gd name="T1" fmla="*/ 16 h 75"/>
                  <a:gd name="T2" fmla="*/ 53 w 99"/>
                  <a:gd name="T3" fmla="*/ 31 h 75"/>
                  <a:gd name="T4" fmla="*/ 68 w 99"/>
                  <a:gd name="T5" fmla="*/ 16 h 75"/>
                  <a:gd name="T6" fmla="*/ 53 w 99"/>
                  <a:gd name="T7" fmla="*/ 0 h 75"/>
                  <a:gd name="T8" fmla="*/ 37 w 99"/>
                  <a:gd name="T9" fmla="*/ 16 h 75"/>
                  <a:gd name="T10" fmla="*/ 0 w 99"/>
                  <a:gd name="T11" fmla="*/ 16 h 75"/>
                  <a:gd name="T12" fmla="*/ 16 w 99"/>
                  <a:gd name="T13" fmla="*/ 31 h 75"/>
                  <a:gd name="T14" fmla="*/ 31 w 99"/>
                  <a:gd name="T15" fmla="*/ 16 h 75"/>
                  <a:gd name="T16" fmla="*/ 16 w 99"/>
                  <a:gd name="T17" fmla="*/ 0 h 75"/>
                  <a:gd name="T18" fmla="*/ 0 w 99"/>
                  <a:gd name="T19" fmla="*/ 16 h 75"/>
                  <a:gd name="T20" fmla="*/ 74 w 99"/>
                  <a:gd name="T21" fmla="*/ 47 h 75"/>
                  <a:gd name="T22" fmla="*/ 74 w 99"/>
                  <a:gd name="T23" fmla="*/ 37 h 75"/>
                  <a:gd name="T24" fmla="*/ 68 w 99"/>
                  <a:gd name="T25" fmla="*/ 31 h 75"/>
                  <a:gd name="T26" fmla="*/ 53 w 99"/>
                  <a:gd name="T27" fmla="*/ 31 h 75"/>
                  <a:gd name="T28" fmla="*/ 16 w 99"/>
                  <a:gd name="T29" fmla="*/ 31 h 75"/>
                  <a:gd name="T30" fmla="*/ 6 w 99"/>
                  <a:gd name="T31" fmla="*/ 31 h 75"/>
                  <a:gd name="T32" fmla="*/ 0 w 99"/>
                  <a:gd name="T33" fmla="*/ 37 h 75"/>
                  <a:gd name="T34" fmla="*/ 0 w 99"/>
                  <a:gd name="T35" fmla="*/ 68 h 75"/>
                  <a:gd name="T36" fmla="*/ 6 w 99"/>
                  <a:gd name="T37" fmla="*/ 75 h 75"/>
                  <a:gd name="T38" fmla="*/ 68 w 99"/>
                  <a:gd name="T39" fmla="*/ 75 h 75"/>
                  <a:gd name="T40" fmla="*/ 74 w 99"/>
                  <a:gd name="T41" fmla="*/ 68 h 75"/>
                  <a:gd name="T42" fmla="*/ 74 w 99"/>
                  <a:gd name="T43" fmla="*/ 59 h 75"/>
                  <a:gd name="T44" fmla="*/ 99 w 99"/>
                  <a:gd name="T45" fmla="*/ 75 h 75"/>
                  <a:gd name="T46" fmla="*/ 99 w 99"/>
                  <a:gd name="T47" fmla="*/ 31 h 75"/>
                  <a:gd name="T48" fmla="*/ 74 w 99"/>
                  <a:gd name="T49" fmla="*/ 47 h 75"/>
                  <a:gd name="T50" fmla="*/ 62 w 99"/>
                  <a:gd name="T51" fmla="*/ 62 h 75"/>
                  <a:gd name="T52" fmla="*/ 13 w 99"/>
                  <a:gd name="T53" fmla="*/ 62 h 75"/>
                  <a:gd name="T54" fmla="*/ 13 w 99"/>
                  <a:gd name="T55" fmla="*/ 44 h 75"/>
                  <a:gd name="T56" fmla="*/ 62 w 99"/>
                  <a:gd name="T57" fmla="*/ 44 h 75"/>
                  <a:gd name="T58" fmla="*/ 62 w 99"/>
                  <a:gd name="T59" fmla="*/ 6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" h="75">
                    <a:moveTo>
                      <a:pt x="37" y="16"/>
                    </a:moveTo>
                    <a:cubicBezTo>
                      <a:pt x="37" y="24"/>
                      <a:pt x="44" y="31"/>
                      <a:pt x="53" y="31"/>
                    </a:cubicBezTo>
                    <a:cubicBezTo>
                      <a:pt x="61" y="31"/>
                      <a:pt x="68" y="24"/>
                      <a:pt x="68" y="16"/>
                    </a:cubicBezTo>
                    <a:cubicBezTo>
                      <a:pt x="68" y="7"/>
                      <a:pt x="61" y="0"/>
                      <a:pt x="53" y="0"/>
                    </a:cubicBezTo>
                    <a:cubicBezTo>
                      <a:pt x="44" y="0"/>
                      <a:pt x="37" y="7"/>
                      <a:pt x="37" y="16"/>
                    </a:cubicBezTo>
                    <a:close/>
                    <a:moveTo>
                      <a:pt x="0" y="16"/>
                    </a:move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1" y="24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  <a:moveTo>
                      <a:pt x="74" y="47"/>
                    </a:move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4"/>
                      <a:pt x="72" y="31"/>
                      <a:pt x="6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3" y="31"/>
                      <a:pt x="0" y="34"/>
                      <a:pt x="0" y="3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2"/>
                      <a:pt x="3" y="75"/>
                      <a:pt x="6" y="75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72" y="75"/>
                      <a:pt x="74" y="72"/>
                      <a:pt x="74" y="68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99" y="31"/>
                      <a:pt x="99" y="31"/>
                      <a:pt x="99" y="31"/>
                    </a:cubicBezTo>
                    <a:lnTo>
                      <a:pt x="74" y="47"/>
                    </a:lnTo>
                    <a:close/>
                    <a:moveTo>
                      <a:pt x="62" y="62"/>
                    </a:move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62" y="44"/>
                      <a:pt x="62" y="44"/>
                      <a:pt x="62" y="44"/>
                    </a:cubicBezTo>
                    <a:lnTo>
                      <a:pt x="6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7" name="Freeform 143">
                <a:extLst>
                  <a:ext uri="{FF2B5EF4-FFF2-40B4-BE49-F238E27FC236}">
                    <a16:creationId xmlns:a16="http://schemas.microsoft.com/office/drawing/2014/main" id="{FDB04EE6-7E29-4BB9-AECC-C1C98D75E3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038" y="4200054"/>
                <a:ext cx="336661" cy="340575"/>
              </a:xfrm>
              <a:custGeom>
                <a:avLst/>
                <a:gdLst>
                  <a:gd name="T0" fmla="*/ 53 w 105"/>
                  <a:gd name="T1" fmla="*/ 0 h 106"/>
                  <a:gd name="T2" fmla="*/ 0 w 105"/>
                  <a:gd name="T3" fmla="*/ 53 h 106"/>
                  <a:gd name="T4" fmla="*/ 53 w 105"/>
                  <a:gd name="T5" fmla="*/ 106 h 106"/>
                  <a:gd name="T6" fmla="*/ 105 w 105"/>
                  <a:gd name="T7" fmla="*/ 53 h 106"/>
                  <a:gd name="T8" fmla="*/ 53 w 105"/>
                  <a:gd name="T9" fmla="*/ 0 h 106"/>
                  <a:gd name="T10" fmla="*/ 84 w 105"/>
                  <a:gd name="T11" fmla="*/ 45 h 106"/>
                  <a:gd name="T12" fmla="*/ 55 w 105"/>
                  <a:gd name="T13" fmla="*/ 85 h 106"/>
                  <a:gd name="T14" fmla="*/ 41 w 105"/>
                  <a:gd name="T15" fmla="*/ 80 h 106"/>
                  <a:gd name="T16" fmla="*/ 31 w 105"/>
                  <a:gd name="T17" fmla="*/ 48 h 106"/>
                  <a:gd name="T18" fmla="*/ 24 w 105"/>
                  <a:gd name="T19" fmla="*/ 50 h 106"/>
                  <a:gd name="T20" fmla="*/ 21 w 105"/>
                  <a:gd name="T21" fmla="*/ 47 h 106"/>
                  <a:gd name="T22" fmla="*/ 40 w 105"/>
                  <a:gd name="T23" fmla="*/ 33 h 106"/>
                  <a:gd name="T24" fmla="*/ 51 w 105"/>
                  <a:gd name="T25" fmla="*/ 54 h 106"/>
                  <a:gd name="T26" fmla="*/ 56 w 105"/>
                  <a:gd name="T27" fmla="*/ 67 h 106"/>
                  <a:gd name="T28" fmla="*/ 64 w 105"/>
                  <a:gd name="T29" fmla="*/ 55 h 106"/>
                  <a:gd name="T30" fmla="*/ 57 w 105"/>
                  <a:gd name="T31" fmla="*/ 47 h 106"/>
                  <a:gd name="T32" fmla="*/ 84 w 105"/>
                  <a:gd name="T33" fmla="*/ 4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06">
                    <a:moveTo>
                      <a:pt x="53" y="0"/>
                    </a:moveTo>
                    <a:cubicBezTo>
                      <a:pt x="23" y="0"/>
                      <a:pt x="0" y="24"/>
                      <a:pt x="0" y="53"/>
                    </a:cubicBezTo>
                    <a:cubicBezTo>
                      <a:pt x="0" y="82"/>
                      <a:pt x="23" y="106"/>
                      <a:pt x="53" y="106"/>
                    </a:cubicBezTo>
                    <a:cubicBezTo>
                      <a:pt x="82" y="106"/>
                      <a:pt x="105" y="82"/>
                      <a:pt x="105" y="53"/>
                    </a:cubicBezTo>
                    <a:cubicBezTo>
                      <a:pt x="105" y="24"/>
                      <a:pt x="82" y="0"/>
                      <a:pt x="53" y="0"/>
                    </a:cubicBezTo>
                    <a:close/>
                    <a:moveTo>
                      <a:pt x="84" y="45"/>
                    </a:moveTo>
                    <a:cubicBezTo>
                      <a:pt x="80" y="65"/>
                      <a:pt x="61" y="82"/>
                      <a:pt x="55" y="85"/>
                    </a:cubicBezTo>
                    <a:cubicBezTo>
                      <a:pt x="49" y="89"/>
                      <a:pt x="43" y="84"/>
                      <a:pt x="41" y="80"/>
                    </a:cubicBezTo>
                    <a:cubicBezTo>
                      <a:pt x="39" y="75"/>
                      <a:pt x="33" y="50"/>
                      <a:pt x="31" y="48"/>
                    </a:cubicBezTo>
                    <a:cubicBezTo>
                      <a:pt x="29" y="46"/>
                      <a:pt x="24" y="50"/>
                      <a:pt x="24" y="50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32" y="34"/>
                      <a:pt x="40" y="33"/>
                    </a:cubicBezTo>
                    <a:cubicBezTo>
                      <a:pt x="49" y="31"/>
                      <a:pt x="49" y="46"/>
                      <a:pt x="51" y="54"/>
                    </a:cubicBezTo>
                    <a:cubicBezTo>
                      <a:pt x="53" y="62"/>
                      <a:pt x="54" y="67"/>
                      <a:pt x="56" y="67"/>
                    </a:cubicBezTo>
                    <a:cubicBezTo>
                      <a:pt x="58" y="67"/>
                      <a:pt x="61" y="62"/>
                      <a:pt x="64" y="55"/>
                    </a:cubicBezTo>
                    <a:cubicBezTo>
                      <a:pt x="68" y="49"/>
                      <a:pt x="64" y="43"/>
                      <a:pt x="57" y="47"/>
                    </a:cubicBezTo>
                    <a:cubicBezTo>
                      <a:pt x="60" y="30"/>
                      <a:pt x="87" y="26"/>
                      <a:pt x="8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8" name="Freeform 144">
                <a:extLst>
                  <a:ext uri="{FF2B5EF4-FFF2-40B4-BE49-F238E27FC236}">
                    <a16:creationId xmlns:a16="http://schemas.microsoft.com/office/drawing/2014/main" id="{872C0549-72D3-4961-ADE4-69BB637E80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66343" y="3900582"/>
                <a:ext cx="326874" cy="277941"/>
              </a:xfrm>
              <a:custGeom>
                <a:avLst/>
                <a:gdLst>
                  <a:gd name="T0" fmla="*/ 84 w 102"/>
                  <a:gd name="T1" fmla="*/ 82 h 87"/>
                  <a:gd name="T2" fmla="*/ 81 w 102"/>
                  <a:gd name="T3" fmla="*/ 81 h 87"/>
                  <a:gd name="T4" fmla="*/ 81 w 102"/>
                  <a:gd name="T5" fmla="*/ 74 h 87"/>
                  <a:gd name="T6" fmla="*/ 93 w 102"/>
                  <a:gd name="T7" fmla="*/ 44 h 87"/>
                  <a:gd name="T8" fmla="*/ 81 w 102"/>
                  <a:gd name="T9" fmla="*/ 13 h 87"/>
                  <a:gd name="T10" fmla="*/ 81 w 102"/>
                  <a:gd name="T11" fmla="*/ 6 h 87"/>
                  <a:gd name="T12" fmla="*/ 87 w 102"/>
                  <a:gd name="T13" fmla="*/ 6 h 87"/>
                  <a:gd name="T14" fmla="*/ 102 w 102"/>
                  <a:gd name="T15" fmla="*/ 44 h 87"/>
                  <a:gd name="T16" fmla="*/ 87 w 102"/>
                  <a:gd name="T17" fmla="*/ 81 h 87"/>
                  <a:gd name="T18" fmla="*/ 84 w 102"/>
                  <a:gd name="T19" fmla="*/ 82 h 87"/>
                  <a:gd name="T20" fmla="*/ 68 w 102"/>
                  <a:gd name="T21" fmla="*/ 74 h 87"/>
                  <a:gd name="T22" fmla="*/ 65 w 102"/>
                  <a:gd name="T23" fmla="*/ 72 h 87"/>
                  <a:gd name="T24" fmla="*/ 65 w 102"/>
                  <a:gd name="T25" fmla="*/ 66 h 87"/>
                  <a:gd name="T26" fmla="*/ 65 w 102"/>
                  <a:gd name="T27" fmla="*/ 21 h 87"/>
                  <a:gd name="T28" fmla="*/ 65 w 102"/>
                  <a:gd name="T29" fmla="*/ 15 h 87"/>
                  <a:gd name="T30" fmla="*/ 71 w 102"/>
                  <a:gd name="T31" fmla="*/ 15 h 87"/>
                  <a:gd name="T32" fmla="*/ 83 w 102"/>
                  <a:gd name="T33" fmla="*/ 44 h 87"/>
                  <a:gd name="T34" fmla="*/ 71 w 102"/>
                  <a:gd name="T35" fmla="*/ 72 h 87"/>
                  <a:gd name="T36" fmla="*/ 68 w 102"/>
                  <a:gd name="T37" fmla="*/ 74 h 87"/>
                  <a:gd name="T38" fmla="*/ 52 w 102"/>
                  <a:gd name="T39" fmla="*/ 65 h 87"/>
                  <a:gd name="T40" fmla="*/ 49 w 102"/>
                  <a:gd name="T41" fmla="*/ 64 h 87"/>
                  <a:gd name="T42" fmla="*/ 49 w 102"/>
                  <a:gd name="T43" fmla="*/ 57 h 87"/>
                  <a:gd name="T44" fmla="*/ 49 w 102"/>
                  <a:gd name="T45" fmla="*/ 30 h 87"/>
                  <a:gd name="T46" fmla="*/ 49 w 102"/>
                  <a:gd name="T47" fmla="*/ 23 h 87"/>
                  <a:gd name="T48" fmla="*/ 55 w 102"/>
                  <a:gd name="T49" fmla="*/ 23 h 87"/>
                  <a:gd name="T50" fmla="*/ 55 w 102"/>
                  <a:gd name="T51" fmla="*/ 64 h 87"/>
                  <a:gd name="T52" fmla="*/ 52 w 102"/>
                  <a:gd name="T53" fmla="*/ 65 h 87"/>
                  <a:gd name="T54" fmla="*/ 38 w 102"/>
                  <a:gd name="T55" fmla="*/ 3 h 87"/>
                  <a:gd name="T56" fmla="*/ 42 w 102"/>
                  <a:gd name="T57" fmla="*/ 5 h 87"/>
                  <a:gd name="T58" fmla="*/ 42 w 102"/>
                  <a:gd name="T59" fmla="*/ 82 h 87"/>
                  <a:gd name="T60" fmla="*/ 38 w 102"/>
                  <a:gd name="T61" fmla="*/ 84 h 87"/>
                  <a:gd name="T62" fmla="*/ 15 w 102"/>
                  <a:gd name="T63" fmla="*/ 62 h 87"/>
                  <a:gd name="T64" fmla="*/ 0 w 102"/>
                  <a:gd name="T65" fmla="*/ 62 h 87"/>
                  <a:gd name="T66" fmla="*/ 0 w 102"/>
                  <a:gd name="T67" fmla="*/ 25 h 87"/>
                  <a:gd name="T68" fmla="*/ 15 w 102"/>
                  <a:gd name="T69" fmla="*/ 25 h 87"/>
                  <a:gd name="T70" fmla="*/ 38 w 102"/>
                  <a:gd name="T71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2" h="87">
                    <a:moveTo>
                      <a:pt x="84" y="82"/>
                    </a:moveTo>
                    <a:cubicBezTo>
                      <a:pt x="83" y="82"/>
                      <a:pt x="81" y="82"/>
                      <a:pt x="81" y="81"/>
                    </a:cubicBezTo>
                    <a:cubicBezTo>
                      <a:pt x="79" y="79"/>
                      <a:pt x="79" y="76"/>
                      <a:pt x="81" y="74"/>
                    </a:cubicBezTo>
                    <a:cubicBezTo>
                      <a:pt x="89" y="66"/>
                      <a:pt x="93" y="55"/>
                      <a:pt x="93" y="44"/>
                    </a:cubicBezTo>
                    <a:cubicBezTo>
                      <a:pt x="93" y="32"/>
                      <a:pt x="89" y="21"/>
                      <a:pt x="81" y="13"/>
                    </a:cubicBezTo>
                    <a:cubicBezTo>
                      <a:pt x="79" y="11"/>
                      <a:pt x="79" y="8"/>
                      <a:pt x="81" y="6"/>
                    </a:cubicBezTo>
                    <a:cubicBezTo>
                      <a:pt x="82" y="4"/>
                      <a:pt x="85" y="4"/>
                      <a:pt x="87" y="6"/>
                    </a:cubicBezTo>
                    <a:cubicBezTo>
                      <a:pt x="97" y="16"/>
                      <a:pt x="102" y="29"/>
                      <a:pt x="102" y="44"/>
                    </a:cubicBezTo>
                    <a:cubicBezTo>
                      <a:pt x="102" y="58"/>
                      <a:pt x="97" y="71"/>
                      <a:pt x="87" y="81"/>
                    </a:cubicBezTo>
                    <a:cubicBezTo>
                      <a:pt x="86" y="82"/>
                      <a:pt x="85" y="82"/>
                      <a:pt x="84" y="82"/>
                    </a:cubicBezTo>
                    <a:close/>
                    <a:moveTo>
                      <a:pt x="68" y="74"/>
                    </a:moveTo>
                    <a:cubicBezTo>
                      <a:pt x="67" y="74"/>
                      <a:pt x="65" y="73"/>
                      <a:pt x="65" y="72"/>
                    </a:cubicBezTo>
                    <a:cubicBezTo>
                      <a:pt x="63" y="70"/>
                      <a:pt x="63" y="68"/>
                      <a:pt x="65" y="66"/>
                    </a:cubicBezTo>
                    <a:cubicBezTo>
                      <a:pt x="77" y="54"/>
                      <a:pt x="77" y="33"/>
                      <a:pt x="65" y="21"/>
                    </a:cubicBezTo>
                    <a:cubicBezTo>
                      <a:pt x="63" y="19"/>
                      <a:pt x="63" y="17"/>
                      <a:pt x="65" y="15"/>
                    </a:cubicBezTo>
                    <a:cubicBezTo>
                      <a:pt x="66" y="13"/>
                      <a:pt x="69" y="13"/>
                      <a:pt x="71" y="15"/>
                    </a:cubicBezTo>
                    <a:cubicBezTo>
                      <a:pt x="79" y="22"/>
                      <a:pt x="83" y="33"/>
                      <a:pt x="83" y="44"/>
                    </a:cubicBezTo>
                    <a:cubicBezTo>
                      <a:pt x="83" y="54"/>
                      <a:pt x="79" y="65"/>
                      <a:pt x="71" y="72"/>
                    </a:cubicBezTo>
                    <a:cubicBezTo>
                      <a:pt x="70" y="73"/>
                      <a:pt x="69" y="74"/>
                      <a:pt x="68" y="74"/>
                    </a:cubicBezTo>
                    <a:close/>
                    <a:moveTo>
                      <a:pt x="52" y="65"/>
                    </a:moveTo>
                    <a:cubicBezTo>
                      <a:pt x="51" y="65"/>
                      <a:pt x="49" y="65"/>
                      <a:pt x="49" y="64"/>
                    </a:cubicBezTo>
                    <a:cubicBezTo>
                      <a:pt x="47" y="62"/>
                      <a:pt x="47" y="59"/>
                      <a:pt x="49" y="57"/>
                    </a:cubicBezTo>
                    <a:cubicBezTo>
                      <a:pt x="56" y="50"/>
                      <a:pt x="56" y="37"/>
                      <a:pt x="49" y="30"/>
                    </a:cubicBezTo>
                    <a:cubicBezTo>
                      <a:pt x="47" y="28"/>
                      <a:pt x="47" y="25"/>
                      <a:pt x="49" y="23"/>
                    </a:cubicBezTo>
                    <a:cubicBezTo>
                      <a:pt x="50" y="22"/>
                      <a:pt x="53" y="22"/>
                      <a:pt x="55" y="23"/>
                    </a:cubicBezTo>
                    <a:cubicBezTo>
                      <a:pt x="66" y="34"/>
                      <a:pt x="66" y="53"/>
                      <a:pt x="55" y="64"/>
                    </a:cubicBezTo>
                    <a:cubicBezTo>
                      <a:pt x="54" y="65"/>
                      <a:pt x="53" y="65"/>
                      <a:pt x="52" y="65"/>
                    </a:cubicBezTo>
                    <a:close/>
                    <a:moveTo>
                      <a:pt x="38" y="3"/>
                    </a:moveTo>
                    <a:cubicBezTo>
                      <a:pt x="40" y="0"/>
                      <a:pt x="42" y="1"/>
                      <a:pt x="42" y="5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2" y="86"/>
                      <a:pt x="40" y="87"/>
                      <a:pt x="38" y="84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5" y="25"/>
                      <a:pt x="15" y="25"/>
                      <a:pt x="15" y="25"/>
                    </a:cubicBezTo>
                    <a:lnTo>
                      <a:pt x="38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9" name="Freeform 145">
                <a:extLst>
                  <a:ext uri="{FF2B5EF4-FFF2-40B4-BE49-F238E27FC236}">
                    <a16:creationId xmlns:a16="http://schemas.microsoft.com/office/drawing/2014/main" id="{A807B2F7-CA25-44D5-9275-29F9CBEAF6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86444" y="3544348"/>
                <a:ext cx="369936" cy="326873"/>
              </a:xfrm>
              <a:custGeom>
                <a:avLst/>
                <a:gdLst>
                  <a:gd name="T0" fmla="*/ 124 w 189"/>
                  <a:gd name="T1" fmla="*/ 23 h 167"/>
                  <a:gd name="T2" fmla="*/ 65 w 189"/>
                  <a:gd name="T3" fmla="*/ 0 h 167"/>
                  <a:gd name="T4" fmla="*/ 0 w 189"/>
                  <a:gd name="T5" fmla="*/ 23 h 167"/>
                  <a:gd name="T6" fmla="*/ 0 w 189"/>
                  <a:gd name="T7" fmla="*/ 167 h 167"/>
                  <a:gd name="T8" fmla="*/ 65 w 189"/>
                  <a:gd name="T9" fmla="*/ 142 h 167"/>
                  <a:gd name="T10" fmla="*/ 124 w 189"/>
                  <a:gd name="T11" fmla="*/ 167 h 167"/>
                  <a:gd name="T12" fmla="*/ 189 w 189"/>
                  <a:gd name="T13" fmla="*/ 142 h 167"/>
                  <a:gd name="T14" fmla="*/ 189 w 189"/>
                  <a:gd name="T15" fmla="*/ 0 h 167"/>
                  <a:gd name="T16" fmla="*/ 124 w 189"/>
                  <a:gd name="T17" fmla="*/ 23 h 167"/>
                  <a:gd name="T18" fmla="*/ 70 w 189"/>
                  <a:gd name="T19" fmla="*/ 15 h 167"/>
                  <a:gd name="T20" fmla="*/ 119 w 189"/>
                  <a:gd name="T21" fmla="*/ 35 h 167"/>
                  <a:gd name="T22" fmla="*/ 119 w 189"/>
                  <a:gd name="T23" fmla="*/ 152 h 167"/>
                  <a:gd name="T24" fmla="*/ 70 w 189"/>
                  <a:gd name="T25" fmla="*/ 133 h 167"/>
                  <a:gd name="T26" fmla="*/ 70 w 189"/>
                  <a:gd name="T27" fmla="*/ 15 h 167"/>
                  <a:gd name="T28" fmla="*/ 11 w 189"/>
                  <a:gd name="T29" fmla="*/ 31 h 167"/>
                  <a:gd name="T30" fmla="*/ 58 w 189"/>
                  <a:gd name="T31" fmla="*/ 15 h 167"/>
                  <a:gd name="T32" fmla="*/ 58 w 189"/>
                  <a:gd name="T33" fmla="*/ 133 h 167"/>
                  <a:gd name="T34" fmla="*/ 11 w 189"/>
                  <a:gd name="T35" fmla="*/ 151 h 167"/>
                  <a:gd name="T36" fmla="*/ 11 w 189"/>
                  <a:gd name="T37" fmla="*/ 31 h 167"/>
                  <a:gd name="T38" fmla="*/ 178 w 189"/>
                  <a:gd name="T39" fmla="*/ 134 h 167"/>
                  <a:gd name="T40" fmla="*/ 130 w 189"/>
                  <a:gd name="T41" fmla="*/ 152 h 167"/>
                  <a:gd name="T42" fmla="*/ 130 w 189"/>
                  <a:gd name="T43" fmla="*/ 35 h 167"/>
                  <a:gd name="T44" fmla="*/ 178 w 189"/>
                  <a:gd name="T45" fmla="*/ 17 h 167"/>
                  <a:gd name="T46" fmla="*/ 178 w 189"/>
                  <a:gd name="T4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167">
                    <a:moveTo>
                      <a:pt x="124" y="23"/>
                    </a:moveTo>
                    <a:lnTo>
                      <a:pt x="65" y="0"/>
                    </a:lnTo>
                    <a:lnTo>
                      <a:pt x="0" y="23"/>
                    </a:lnTo>
                    <a:lnTo>
                      <a:pt x="0" y="167"/>
                    </a:lnTo>
                    <a:lnTo>
                      <a:pt x="65" y="142"/>
                    </a:lnTo>
                    <a:lnTo>
                      <a:pt x="124" y="167"/>
                    </a:lnTo>
                    <a:lnTo>
                      <a:pt x="189" y="142"/>
                    </a:lnTo>
                    <a:lnTo>
                      <a:pt x="189" y="0"/>
                    </a:lnTo>
                    <a:lnTo>
                      <a:pt x="124" y="23"/>
                    </a:lnTo>
                    <a:close/>
                    <a:moveTo>
                      <a:pt x="70" y="15"/>
                    </a:moveTo>
                    <a:lnTo>
                      <a:pt x="119" y="35"/>
                    </a:lnTo>
                    <a:lnTo>
                      <a:pt x="119" y="152"/>
                    </a:lnTo>
                    <a:lnTo>
                      <a:pt x="70" y="133"/>
                    </a:lnTo>
                    <a:lnTo>
                      <a:pt x="70" y="15"/>
                    </a:lnTo>
                    <a:close/>
                    <a:moveTo>
                      <a:pt x="11" y="31"/>
                    </a:moveTo>
                    <a:lnTo>
                      <a:pt x="58" y="15"/>
                    </a:lnTo>
                    <a:lnTo>
                      <a:pt x="58" y="133"/>
                    </a:lnTo>
                    <a:lnTo>
                      <a:pt x="11" y="151"/>
                    </a:lnTo>
                    <a:lnTo>
                      <a:pt x="11" y="31"/>
                    </a:lnTo>
                    <a:close/>
                    <a:moveTo>
                      <a:pt x="178" y="134"/>
                    </a:moveTo>
                    <a:lnTo>
                      <a:pt x="130" y="152"/>
                    </a:lnTo>
                    <a:lnTo>
                      <a:pt x="130" y="35"/>
                    </a:lnTo>
                    <a:lnTo>
                      <a:pt x="178" y="17"/>
                    </a:lnTo>
                    <a:lnTo>
                      <a:pt x="178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0" name="Freeform 146">
                <a:extLst>
                  <a:ext uri="{FF2B5EF4-FFF2-40B4-BE49-F238E27FC236}">
                    <a16:creationId xmlns:a16="http://schemas.microsoft.com/office/drawing/2014/main" id="{12711FDE-C8BF-4259-9BBE-5DD973F193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78439" y="2322975"/>
                <a:ext cx="405168" cy="409081"/>
              </a:xfrm>
              <a:custGeom>
                <a:avLst/>
                <a:gdLst>
                  <a:gd name="T0" fmla="*/ 63 w 127"/>
                  <a:gd name="T1" fmla="*/ 0 h 128"/>
                  <a:gd name="T2" fmla="*/ 0 w 127"/>
                  <a:gd name="T3" fmla="*/ 64 h 128"/>
                  <a:gd name="T4" fmla="*/ 63 w 127"/>
                  <a:gd name="T5" fmla="*/ 128 h 128"/>
                  <a:gd name="T6" fmla="*/ 127 w 127"/>
                  <a:gd name="T7" fmla="*/ 64 h 128"/>
                  <a:gd name="T8" fmla="*/ 63 w 127"/>
                  <a:gd name="T9" fmla="*/ 0 h 128"/>
                  <a:gd name="T10" fmla="*/ 52 w 127"/>
                  <a:gd name="T11" fmla="*/ 104 h 128"/>
                  <a:gd name="T12" fmla="*/ 25 w 127"/>
                  <a:gd name="T13" fmla="*/ 69 h 128"/>
                  <a:gd name="T14" fmla="*/ 37 w 127"/>
                  <a:gd name="T15" fmla="*/ 57 h 128"/>
                  <a:gd name="T16" fmla="*/ 52 w 127"/>
                  <a:gd name="T17" fmla="*/ 76 h 128"/>
                  <a:gd name="T18" fmla="*/ 98 w 127"/>
                  <a:gd name="T19" fmla="*/ 38 h 128"/>
                  <a:gd name="T20" fmla="*/ 103 w 127"/>
                  <a:gd name="T21" fmla="*/ 44 h 128"/>
                  <a:gd name="T22" fmla="*/ 52 w 127"/>
                  <a:gd name="T2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7" h="128">
                    <a:moveTo>
                      <a:pt x="63" y="0"/>
                    </a:moveTo>
                    <a:cubicBezTo>
                      <a:pt x="28" y="0"/>
                      <a:pt x="0" y="29"/>
                      <a:pt x="0" y="64"/>
                    </a:cubicBezTo>
                    <a:cubicBezTo>
                      <a:pt x="0" y="99"/>
                      <a:pt x="28" y="128"/>
                      <a:pt x="63" y="128"/>
                    </a:cubicBezTo>
                    <a:cubicBezTo>
                      <a:pt x="99" y="128"/>
                      <a:pt x="127" y="99"/>
                      <a:pt x="127" y="64"/>
                    </a:cubicBezTo>
                    <a:cubicBezTo>
                      <a:pt x="127" y="29"/>
                      <a:pt x="99" y="0"/>
                      <a:pt x="63" y="0"/>
                    </a:cubicBezTo>
                    <a:close/>
                    <a:moveTo>
                      <a:pt x="52" y="104"/>
                    </a:moveTo>
                    <a:cubicBezTo>
                      <a:pt x="25" y="69"/>
                      <a:pt x="25" y="69"/>
                      <a:pt x="25" y="69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3" y="44"/>
                      <a:pt x="103" y="44"/>
                      <a:pt x="103" y="44"/>
                    </a:cubicBezTo>
                    <a:lnTo>
                      <a:pt x="52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1" name="Freeform 147">
                <a:extLst>
                  <a:ext uri="{FF2B5EF4-FFF2-40B4-BE49-F238E27FC236}">
                    <a16:creationId xmlns:a16="http://schemas.microsoft.com/office/drawing/2014/main" id="{F8946F2A-1390-4170-BF02-9679450C37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58707" y="5188504"/>
                <a:ext cx="307301" cy="307300"/>
              </a:xfrm>
              <a:custGeom>
                <a:avLst/>
                <a:gdLst>
                  <a:gd name="T0" fmla="*/ 0 w 157"/>
                  <a:gd name="T1" fmla="*/ 74 h 157"/>
                  <a:gd name="T2" fmla="*/ 0 w 157"/>
                  <a:gd name="T3" fmla="*/ 23 h 157"/>
                  <a:gd name="T4" fmla="*/ 64 w 157"/>
                  <a:gd name="T5" fmla="*/ 13 h 157"/>
                  <a:gd name="T6" fmla="*/ 64 w 157"/>
                  <a:gd name="T7" fmla="*/ 74 h 157"/>
                  <a:gd name="T8" fmla="*/ 0 w 157"/>
                  <a:gd name="T9" fmla="*/ 74 h 157"/>
                  <a:gd name="T10" fmla="*/ 73 w 157"/>
                  <a:gd name="T11" fmla="*/ 12 h 157"/>
                  <a:gd name="T12" fmla="*/ 157 w 157"/>
                  <a:gd name="T13" fmla="*/ 0 h 157"/>
                  <a:gd name="T14" fmla="*/ 157 w 157"/>
                  <a:gd name="T15" fmla="*/ 74 h 157"/>
                  <a:gd name="T16" fmla="*/ 73 w 157"/>
                  <a:gd name="T17" fmla="*/ 74 h 157"/>
                  <a:gd name="T18" fmla="*/ 73 w 157"/>
                  <a:gd name="T19" fmla="*/ 12 h 157"/>
                  <a:gd name="T20" fmla="*/ 157 w 157"/>
                  <a:gd name="T21" fmla="*/ 84 h 157"/>
                  <a:gd name="T22" fmla="*/ 157 w 157"/>
                  <a:gd name="T23" fmla="*/ 157 h 157"/>
                  <a:gd name="T24" fmla="*/ 73 w 157"/>
                  <a:gd name="T25" fmla="*/ 146 h 157"/>
                  <a:gd name="T26" fmla="*/ 73 w 157"/>
                  <a:gd name="T27" fmla="*/ 84 h 157"/>
                  <a:gd name="T28" fmla="*/ 157 w 157"/>
                  <a:gd name="T29" fmla="*/ 84 h 157"/>
                  <a:gd name="T30" fmla="*/ 64 w 157"/>
                  <a:gd name="T31" fmla="*/ 144 h 157"/>
                  <a:gd name="T32" fmla="*/ 0 w 157"/>
                  <a:gd name="T33" fmla="*/ 136 h 157"/>
                  <a:gd name="T34" fmla="*/ 0 w 157"/>
                  <a:gd name="T35" fmla="*/ 84 h 157"/>
                  <a:gd name="T36" fmla="*/ 64 w 157"/>
                  <a:gd name="T37" fmla="*/ 84 h 157"/>
                  <a:gd name="T38" fmla="*/ 64 w 157"/>
                  <a:gd name="T39" fmla="*/ 14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57">
                    <a:moveTo>
                      <a:pt x="0" y="74"/>
                    </a:moveTo>
                    <a:lnTo>
                      <a:pt x="0" y="23"/>
                    </a:lnTo>
                    <a:lnTo>
                      <a:pt x="64" y="13"/>
                    </a:lnTo>
                    <a:lnTo>
                      <a:pt x="64" y="74"/>
                    </a:lnTo>
                    <a:lnTo>
                      <a:pt x="0" y="74"/>
                    </a:lnTo>
                    <a:close/>
                    <a:moveTo>
                      <a:pt x="73" y="12"/>
                    </a:moveTo>
                    <a:lnTo>
                      <a:pt x="157" y="0"/>
                    </a:lnTo>
                    <a:lnTo>
                      <a:pt x="157" y="74"/>
                    </a:lnTo>
                    <a:lnTo>
                      <a:pt x="73" y="74"/>
                    </a:lnTo>
                    <a:lnTo>
                      <a:pt x="73" y="12"/>
                    </a:lnTo>
                    <a:close/>
                    <a:moveTo>
                      <a:pt x="157" y="84"/>
                    </a:moveTo>
                    <a:lnTo>
                      <a:pt x="157" y="157"/>
                    </a:lnTo>
                    <a:lnTo>
                      <a:pt x="73" y="146"/>
                    </a:lnTo>
                    <a:lnTo>
                      <a:pt x="73" y="84"/>
                    </a:lnTo>
                    <a:lnTo>
                      <a:pt x="157" y="84"/>
                    </a:lnTo>
                    <a:close/>
                    <a:moveTo>
                      <a:pt x="64" y="144"/>
                    </a:moveTo>
                    <a:lnTo>
                      <a:pt x="0" y="136"/>
                    </a:lnTo>
                    <a:lnTo>
                      <a:pt x="0" y="84"/>
                    </a:lnTo>
                    <a:lnTo>
                      <a:pt x="64" y="84"/>
                    </a:lnTo>
                    <a:lnTo>
                      <a:pt x="64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2" name="Freeform 148">
                <a:extLst>
                  <a:ext uri="{FF2B5EF4-FFF2-40B4-BE49-F238E27FC236}">
                    <a16:creationId xmlns:a16="http://schemas.microsoft.com/office/drawing/2014/main" id="{C3C3D334-66CF-4568-AEA0-43EEDF9137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22047" y="5121955"/>
                <a:ext cx="272069" cy="272068"/>
              </a:xfrm>
              <a:custGeom>
                <a:avLst/>
                <a:gdLst>
                  <a:gd name="T0" fmla="*/ 11 w 85"/>
                  <a:gd name="T1" fmla="*/ 42 h 85"/>
                  <a:gd name="T2" fmla="*/ 29 w 85"/>
                  <a:gd name="T3" fmla="*/ 70 h 85"/>
                  <a:gd name="T4" fmla="*/ 14 w 85"/>
                  <a:gd name="T5" fmla="*/ 30 h 85"/>
                  <a:gd name="T6" fmla="*/ 11 w 85"/>
                  <a:gd name="T7" fmla="*/ 42 h 85"/>
                  <a:gd name="T8" fmla="*/ 64 w 85"/>
                  <a:gd name="T9" fmla="*/ 41 h 85"/>
                  <a:gd name="T10" fmla="*/ 62 w 85"/>
                  <a:gd name="T11" fmla="*/ 32 h 85"/>
                  <a:gd name="T12" fmla="*/ 59 w 85"/>
                  <a:gd name="T13" fmla="*/ 25 h 85"/>
                  <a:gd name="T14" fmla="*/ 64 w 85"/>
                  <a:gd name="T15" fmla="*/ 20 h 85"/>
                  <a:gd name="T16" fmla="*/ 64 w 85"/>
                  <a:gd name="T17" fmla="*/ 20 h 85"/>
                  <a:gd name="T18" fmla="*/ 43 w 85"/>
                  <a:gd name="T19" fmla="*/ 11 h 85"/>
                  <a:gd name="T20" fmla="*/ 16 w 85"/>
                  <a:gd name="T21" fmla="*/ 25 h 85"/>
                  <a:gd name="T22" fmla="*/ 18 w 85"/>
                  <a:gd name="T23" fmla="*/ 25 h 85"/>
                  <a:gd name="T24" fmla="*/ 27 w 85"/>
                  <a:gd name="T25" fmla="*/ 25 h 85"/>
                  <a:gd name="T26" fmla="*/ 27 w 85"/>
                  <a:gd name="T27" fmla="*/ 28 h 85"/>
                  <a:gd name="T28" fmla="*/ 23 w 85"/>
                  <a:gd name="T29" fmla="*/ 28 h 85"/>
                  <a:gd name="T30" fmla="*/ 35 w 85"/>
                  <a:gd name="T31" fmla="*/ 61 h 85"/>
                  <a:gd name="T32" fmla="*/ 42 w 85"/>
                  <a:gd name="T33" fmla="*/ 41 h 85"/>
                  <a:gd name="T34" fmla="*/ 37 w 85"/>
                  <a:gd name="T35" fmla="*/ 28 h 85"/>
                  <a:gd name="T36" fmla="*/ 34 w 85"/>
                  <a:gd name="T37" fmla="*/ 28 h 85"/>
                  <a:gd name="T38" fmla="*/ 34 w 85"/>
                  <a:gd name="T39" fmla="*/ 25 h 85"/>
                  <a:gd name="T40" fmla="*/ 42 w 85"/>
                  <a:gd name="T41" fmla="*/ 25 h 85"/>
                  <a:gd name="T42" fmla="*/ 51 w 85"/>
                  <a:gd name="T43" fmla="*/ 25 h 85"/>
                  <a:gd name="T44" fmla="*/ 51 w 85"/>
                  <a:gd name="T45" fmla="*/ 28 h 85"/>
                  <a:gd name="T46" fmla="*/ 47 w 85"/>
                  <a:gd name="T47" fmla="*/ 28 h 85"/>
                  <a:gd name="T48" fmla="*/ 59 w 85"/>
                  <a:gd name="T49" fmla="*/ 61 h 85"/>
                  <a:gd name="T50" fmla="*/ 62 w 85"/>
                  <a:gd name="T51" fmla="*/ 51 h 85"/>
                  <a:gd name="T52" fmla="*/ 64 w 85"/>
                  <a:gd name="T53" fmla="*/ 41 h 85"/>
                  <a:gd name="T54" fmla="*/ 43 w 85"/>
                  <a:gd name="T55" fmla="*/ 45 h 85"/>
                  <a:gd name="T56" fmla="*/ 34 w 85"/>
                  <a:gd name="T57" fmla="*/ 72 h 85"/>
                  <a:gd name="T58" fmla="*/ 43 w 85"/>
                  <a:gd name="T59" fmla="*/ 73 h 85"/>
                  <a:gd name="T60" fmla="*/ 53 w 85"/>
                  <a:gd name="T61" fmla="*/ 72 h 85"/>
                  <a:gd name="T62" fmla="*/ 53 w 85"/>
                  <a:gd name="T63" fmla="*/ 71 h 85"/>
                  <a:gd name="T64" fmla="*/ 43 w 85"/>
                  <a:gd name="T65" fmla="*/ 45 h 85"/>
                  <a:gd name="T66" fmla="*/ 71 w 85"/>
                  <a:gd name="T67" fmla="*/ 28 h 85"/>
                  <a:gd name="T68" fmla="*/ 71 w 85"/>
                  <a:gd name="T69" fmla="*/ 31 h 85"/>
                  <a:gd name="T70" fmla="*/ 69 w 85"/>
                  <a:gd name="T71" fmla="*/ 42 h 85"/>
                  <a:gd name="T72" fmla="*/ 59 w 85"/>
                  <a:gd name="T73" fmla="*/ 69 h 85"/>
                  <a:gd name="T74" fmla="*/ 75 w 85"/>
                  <a:gd name="T75" fmla="*/ 42 h 85"/>
                  <a:gd name="T76" fmla="*/ 71 w 85"/>
                  <a:gd name="T77" fmla="*/ 28 h 85"/>
                  <a:gd name="T78" fmla="*/ 43 w 85"/>
                  <a:gd name="T79" fmla="*/ 0 h 85"/>
                  <a:gd name="T80" fmla="*/ 0 w 85"/>
                  <a:gd name="T81" fmla="*/ 42 h 85"/>
                  <a:gd name="T82" fmla="*/ 43 w 85"/>
                  <a:gd name="T83" fmla="*/ 85 h 85"/>
                  <a:gd name="T84" fmla="*/ 85 w 85"/>
                  <a:gd name="T85" fmla="*/ 42 h 85"/>
                  <a:gd name="T86" fmla="*/ 43 w 85"/>
                  <a:gd name="T87" fmla="*/ 0 h 85"/>
                  <a:gd name="T88" fmla="*/ 43 w 85"/>
                  <a:gd name="T89" fmla="*/ 79 h 85"/>
                  <a:gd name="T90" fmla="*/ 6 w 85"/>
                  <a:gd name="T91" fmla="*/ 42 h 85"/>
                  <a:gd name="T92" fmla="*/ 43 w 85"/>
                  <a:gd name="T93" fmla="*/ 5 h 85"/>
                  <a:gd name="T94" fmla="*/ 80 w 85"/>
                  <a:gd name="T95" fmla="*/ 42 h 85"/>
                  <a:gd name="T96" fmla="*/ 43 w 85"/>
                  <a:gd name="T97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5" h="85">
                    <a:moveTo>
                      <a:pt x="11" y="42"/>
                    </a:moveTo>
                    <a:cubicBezTo>
                      <a:pt x="11" y="55"/>
                      <a:pt x="18" y="65"/>
                      <a:pt x="29" y="7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34"/>
                      <a:pt x="11" y="38"/>
                      <a:pt x="11" y="42"/>
                    </a:cubicBezTo>
                    <a:close/>
                    <a:moveTo>
                      <a:pt x="64" y="41"/>
                    </a:moveTo>
                    <a:cubicBezTo>
                      <a:pt x="64" y="37"/>
                      <a:pt x="63" y="34"/>
                      <a:pt x="62" y="32"/>
                    </a:cubicBezTo>
                    <a:cubicBezTo>
                      <a:pt x="60" y="30"/>
                      <a:pt x="59" y="28"/>
                      <a:pt x="59" y="25"/>
                    </a:cubicBezTo>
                    <a:cubicBezTo>
                      <a:pt x="59" y="22"/>
                      <a:pt x="61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9" y="15"/>
                      <a:pt x="51" y="11"/>
                      <a:pt x="43" y="11"/>
                    </a:cubicBezTo>
                    <a:cubicBezTo>
                      <a:pt x="32" y="11"/>
                      <a:pt x="22" y="17"/>
                      <a:pt x="16" y="25"/>
                    </a:cubicBezTo>
                    <a:cubicBezTo>
                      <a:pt x="17" y="25"/>
                      <a:pt x="18" y="25"/>
                      <a:pt x="18" y="25"/>
                    </a:cubicBezTo>
                    <a:cubicBezTo>
                      <a:pt x="22" y="25"/>
                      <a:pt x="27" y="25"/>
                      <a:pt x="27" y="25"/>
                    </a:cubicBezTo>
                    <a:cubicBezTo>
                      <a:pt x="29" y="25"/>
                      <a:pt x="29" y="27"/>
                      <a:pt x="27" y="28"/>
                    </a:cubicBezTo>
                    <a:cubicBezTo>
                      <a:pt x="27" y="28"/>
                      <a:pt x="25" y="28"/>
                      <a:pt x="23" y="28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2" y="27"/>
                      <a:pt x="32" y="25"/>
                      <a:pt x="34" y="25"/>
                    </a:cubicBezTo>
                    <a:cubicBezTo>
                      <a:pt x="34" y="25"/>
                      <a:pt x="39" y="25"/>
                      <a:pt x="42" y="25"/>
                    </a:cubicBezTo>
                    <a:cubicBezTo>
                      <a:pt x="46" y="25"/>
                      <a:pt x="51" y="25"/>
                      <a:pt x="51" y="25"/>
                    </a:cubicBezTo>
                    <a:cubicBezTo>
                      <a:pt x="52" y="25"/>
                      <a:pt x="53" y="27"/>
                      <a:pt x="51" y="28"/>
                    </a:cubicBezTo>
                    <a:cubicBezTo>
                      <a:pt x="51" y="28"/>
                      <a:pt x="49" y="28"/>
                      <a:pt x="47" y="28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47"/>
                      <a:pt x="64" y="43"/>
                      <a:pt x="64" y="41"/>
                    </a:cubicBezTo>
                    <a:close/>
                    <a:moveTo>
                      <a:pt x="43" y="45"/>
                    </a:moveTo>
                    <a:cubicBezTo>
                      <a:pt x="34" y="72"/>
                      <a:pt x="34" y="72"/>
                      <a:pt x="34" y="72"/>
                    </a:cubicBezTo>
                    <a:cubicBezTo>
                      <a:pt x="37" y="73"/>
                      <a:pt x="40" y="73"/>
                      <a:pt x="43" y="73"/>
                    </a:cubicBezTo>
                    <a:cubicBezTo>
                      <a:pt x="47" y="73"/>
                      <a:pt x="50" y="73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lnTo>
                      <a:pt x="43" y="45"/>
                    </a:lnTo>
                    <a:close/>
                    <a:moveTo>
                      <a:pt x="71" y="28"/>
                    </a:moveTo>
                    <a:cubicBezTo>
                      <a:pt x="71" y="29"/>
                      <a:pt x="71" y="30"/>
                      <a:pt x="71" y="31"/>
                    </a:cubicBezTo>
                    <a:cubicBezTo>
                      <a:pt x="71" y="34"/>
                      <a:pt x="70" y="37"/>
                      <a:pt x="69" y="42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68" y="64"/>
                      <a:pt x="75" y="54"/>
                      <a:pt x="75" y="42"/>
                    </a:cubicBezTo>
                    <a:cubicBezTo>
                      <a:pt x="75" y="37"/>
                      <a:pt x="73" y="32"/>
                      <a:pt x="71" y="28"/>
                    </a:cubicBezTo>
                    <a:close/>
                    <a:moveTo>
                      <a:pt x="43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6"/>
                      <a:pt x="19" y="85"/>
                      <a:pt x="43" y="85"/>
                    </a:cubicBezTo>
                    <a:cubicBezTo>
                      <a:pt x="66" y="85"/>
                      <a:pt x="85" y="66"/>
                      <a:pt x="85" y="42"/>
                    </a:cubicBezTo>
                    <a:cubicBezTo>
                      <a:pt x="85" y="19"/>
                      <a:pt x="66" y="0"/>
                      <a:pt x="43" y="0"/>
                    </a:cubicBezTo>
                    <a:close/>
                    <a:moveTo>
                      <a:pt x="43" y="79"/>
                    </a:moveTo>
                    <a:cubicBezTo>
                      <a:pt x="22" y="79"/>
                      <a:pt x="6" y="63"/>
                      <a:pt x="6" y="42"/>
                    </a:cubicBezTo>
                    <a:cubicBezTo>
                      <a:pt x="6" y="22"/>
                      <a:pt x="22" y="5"/>
                      <a:pt x="43" y="5"/>
                    </a:cubicBezTo>
                    <a:cubicBezTo>
                      <a:pt x="63" y="5"/>
                      <a:pt x="80" y="22"/>
                      <a:pt x="80" y="42"/>
                    </a:cubicBezTo>
                    <a:cubicBezTo>
                      <a:pt x="80" y="63"/>
                      <a:pt x="63" y="79"/>
                      <a:pt x="43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3" name="Freeform 149">
                <a:extLst>
                  <a:ext uri="{FF2B5EF4-FFF2-40B4-BE49-F238E27FC236}">
                    <a16:creationId xmlns:a16="http://schemas.microsoft.com/office/drawing/2014/main" id="{A48A15AD-364C-4646-9176-FF43DAAF9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8707" y="5621075"/>
                <a:ext cx="364063" cy="360148"/>
              </a:xfrm>
              <a:custGeom>
                <a:avLst/>
                <a:gdLst>
                  <a:gd name="T0" fmla="*/ 110 w 114"/>
                  <a:gd name="T1" fmla="*/ 90 h 113"/>
                  <a:gd name="T2" fmla="*/ 60 w 114"/>
                  <a:gd name="T3" fmla="*/ 47 h 113"/>
                  <a:gd name="T4" fmla="*/ 64 w 114"/>
                  <a:gd name="T5" fmla="*/ 32 h 113"/>
                  <a:gd name="T6" fmla="*/ 32 w 114"/>
                  <a:gd name="T7" fmla="*/ 0 h 113"/>
                  <a:gd name="T8" fmla="*/ 23 w 114"/>
                  <a:gd name="T9" fmla="*/ 1 h 113"/>
                  <a:gd name="T10" fmla="*/ 41 w 114"/>
                  <a:gd name="T11" fmla="*/ 20 h 113"/>
                  <a:gd name="T12" fmla="*/ 41 w 114"/>
                  <a:gd name="T13" fmla="*/ 30 h 113"/>
                  <a:gd name="T14" fmla="*/ 30 w 114"/>
                  <a:gd name="T15" fmla="*/ 41 h 113"/>
                  <a:gd name="T16" fmla="*/ 20 w 114"/>
                  <a:gd name="T17" fmla="*/ 41 h 113"/>
                  <a:gd name="T18" fmla="*/ 1 w 114"/>
                  <a:gd name="T19" fmla="*/ 23 h 113"/>
                  <a:gd name="T20" fmla="*/ 0 w 114"/>
                  <a:gd name="T21" fmla="*/ 32 h 113"/>
                  <a:gd name="T22" fmla="*/ 32 w 114"/>
                  <a:gd name="T23" fmla="*/ 63 h 113"/>
                  <a:gd name="T24" fmla="*/ 47 w 114"/>
                  <a:gd name="T25" fmla="*/ 60 h 113"/>
                  <a:gd name="T26" fmla="*/ 90 w 114"/>
                  <a:gd name="T27" fmla="*/ 110 h 113"/>
                  <a:gd name="T28" fmla="*/ 100 w 114"/>
                  <a:gd name="T29" fmla="*/ 111 h 113"/>
                  <a:gd name="T30" fmla="*/ 111 w 114"/>
                  <a:gd name="T31" fmla="*/ 100 h 113"/>
                  <a:gd name="T32" fmla="*/ 110 w 114"/>
                  <a:gd name="T33" fmla="*/ 9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" h="113">
                    <a:moveTo>
                      <a:pt x="110" y="90"/>
                    </a:moveTo>
                    <a:cubicBezTo>
                      <a:pt x="60" y="47"/>
                      <a:pt x="60" y="47"/>
                      <a:pt x="60" y="47"/>
                    </a:cubicBezTo>
                    <a:cubicBezTo>
                      <a:pt x="62" y="42"/>
                      <a:pt x="64" y="37"/>
                      <a:pt x="64" y="32"/>
                    </a:cubicBezTo>
                    <a:cubicBezTo>
                      <a:pt x="64" y="14"/>
                      <a:pt x="49" y="0"/>
                      <a:pt x="32" y="0"/>
                    </a:cubicBezTo>
                    <a:cubicBezTo>
                      <a:pt x="29" y="0"/>
                      <a:pt x="26" y="0"/>
                      <a:pt x="23" y="1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4" y="22"/>
                      <a:pt x="44" y="27"/>
                      <a:pt x="41" y="3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4"/>
                      <a:pt x="23" y="44"/>
                      <a:pt x="20" y="4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9"/>
                      <a:pt x="0" y="32"/>
                    </a:cubicBezTo>
                    <a:cubicBezTo>
                      <a:pt x="0" y="49"/>
                      <a:pt x="14" y="63"/>
                      <a:pt x="32" y="63"/>
                    </a:cubicBezTo>
                    <a:cubicBezTo>
                      <a:pt x="37" y="63"/>
                      <a:pt x="42" y="62"/>
                      <a:pt x="47" y="6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3" y="113"/>
                      <a:pt x="97" y="113"/>
                      <a:pt x="100" y="111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4" y="97"/>
                      <a:pt x="113" y="93"/>
                      <a:pt x="110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4" name="Freeform 150">
                <a:extLst>
                  <a:ext uri="{FF2B5EF4-FFF2-40B4-BE49-F238E27FC236}">
                    <a16:creationId xmlns:a16="http://schemas.microsoft.com/office/drawing/2014/main" id="{7548741B-6BF7-4C8B-BCD5-88342F8D53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0647" y="5274627"/>
                <a:ext cx="358192" cy="550009"/>
              </a:xfrm>
              <a:custGeom>
                <a:avLst/>
                <a:gdLst>
                  <a:gd name="T0" fmla="*/ 84 w 112"/>
                  <a:gd name="T1" fmla="*/ 3 h 172"/>
                  <a:gd name="T2" fmla="*/ 111 w 112"/>
                  <a:gd name="T3" fmla="*/ 19 h 172"/>
                  <a:gd name="T4" fmla="*/ 110 w 112"/>
                  <a:gd name="T5" fmla="*/ 33 h 172"/>
                  <a:gd name="T6" fmla="*/ 103 w 112"/>
                  <a:gd name="T7" fmla="*/ 44 h 172"/>
                  <a:gd name="T8" fmla="*/ 65 w 112"/>
                  <a:gd name="T9" fmla="*/ 21 h 172"/>
                  <a:gd name="T10" fmla="*/ 72 w 112"/>
                  <a:gd name="T11" fmla="*/ 10 h 172"/>
                  <a:gd name="T12" fmla="*/ 84 w 112"/>
                  <a:gd name="T13" fmla="*/ 3 h 172"/>
                  <a:gd name="T14" fmla="*/ 0 w 112"/>
                  <a:gd name="T15" fmla="*/ 130 h 172"/>
                  <a:gd name="T16" fmla="*/ 1 w 112"/>
                  <a:gd name="T17" fmla="*/ 172 h 172"/>
                  <a:gd name="T18" fmla="*/ 38 w 112"/>
                  <a:gd name="T19" fmla="*/ 153 h 172"/>
                  <a:gd name="T20" fmla="*/ 98 w 112"/>
                  <a:gd name="T21" fmla="*/ 52 h 172"/>
                  <a:gd name="T22" fmla="*/ 60 w 112"/>
                  <a:gd name="T23" fmla="*/ 29 h 172"/>
                  <a:gd name="T24" fmla="*/ 0 w 112"/>
                  <a:gd name="T25" fmla="*/ 130 h 172"/>
                  <a:gd name="T26" fmla="*/ 76 w 112"/>
                  <a:gd name="T27" fmla="*/ 57 h 172"/>
                  <a:gd name="T28" fmla="*/ 30 w 112"/>
                  <a:gd name="T29" fmla="*/ 134 h 172"/>
                  <a:gd name="T30" fmla="*/ 20 w 112"/>
                  <a:gd name="T31" fmla="*/ 128 h 172"/>
                  <a:gd name="T32" fmla="*/ 66 w 112"/>
                  <a:gd name="T33" fmla="*/ 52 h 172"/>
                  <a:gd name="T34" fmla="*/ 76 w 112"/>
                  <a:gd name="T35" fmla="*/ 5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72">
                    <a:moveTo>
                      <a:pt x="84" y="3"/>
                    </a:moveTo>
                    <a:cubicBezTo>
                      <a:pt x="96" y="0"/>
                      <a:pt x="108" y="7"/>
                      <a:pt x="111" y="19"/>
                    </a:cubicBezTo>
                    <a:cubicBezTo>
                      <a:pt x="112" y="24"/>
                      <a:pt x="112" y="29"/>
                      <a:pt x="110" y="33"/>
                    </a:cubicBezTo>
                    <a:cubicBezTo>
                      <a:pt x="103" y="44"/>
                      <a:pt x="103" y="44"/>
                      <a:pt x="103" y="44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5" y="7"/>
                      <a:pt x="79" y="4"/>
                      <a:pt x="84" y="3"/>
                    </a:cubicBezTo>
                    <a:close/>
                    <a:moveTo>
                      <a:pt x="0" y="130"/>
                    </a:moveTo>
                    <a:cubicBezTo>
                      <a:pt x="1" y="172"/>
                      <a:pt x="1" y="172"/>
                      <a:pt x="1" y="172"/>
                    </a:cubicBezTo>
                    <a:cubicBezTo>
                      <a:pt x="38" y="153"/>
                      <a:pt x="38" y="153"/>
                      <a:pt x="38" y="153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60" y="29"/>
                      <a:pt x="60" y="29"/>
                      <a:pt x="60" y="29"/>
                    </a:cubicBezTo>
                    <a:lnTo>
                      <a:pt x="0" y="130"/>
                    </a:lnTo>
                    <a:close/>
                    <a:moveTo>
                      <a:pt x="76" y="57"/>
                    </a:moveTo>
                    <a:cubicBezTo>
                      <a:pt x="30" y="134"/>
                      <a:pt x="30" y="134"/>
                      <a:pt x="30" y="134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66" y="52"/>
                      <a:pt x="66" y="52"/>
                      <a:pt x="66" y="52"/>
                    </a:cubicBez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5" name="Freeform 151">
                <a:extLst>
                  <a:ext uri="{FF2B5EF4-FFF2-40B4-BE49-F238E27FC236}">
                    <a16:creationId xmlns:a16="http://schemas.microsoft.com/office/drawing/2014/main" id="{E778C6B7-12A1-42A3-B4F2-D68CF0B2D9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89301" y="5294200"/>
                <a:ext cx="305343" cy="348404"/>
              </a:xfrm>
              <a:custGeom>
                <a:avLst/>
                <a:gdLst>
                  <a:gd name="T0" fmla="*/ 40 w 95"/>
                  <a:gd name="T1" fmla="*/ 61 h 109"/>
                  <a:gd name="T2" fmla="*/ 34 w 95"/>
                  <a:gd name="T3" fmla="*/ 54 h 109"/>
                  <a:gd name="T4" fmla="*/ 13 w 95"/>
                  <a:gd name="T5" fmla="*/ 75 h 109"/>
                  <a:gd name="T6" fmla="*/ 34 w 95"/>
                  <a:gd name="T7" fmla="*/ 95 h 109"/>
                  <a:gd name="T8" fmla="*/ 40 w 95"/>
                  <a:gd name="T9" fmla="*/ 88 h 109"/>
                  <a:gd name="T10" fmla="*/ 27 w 95"/>
                  <a:gd name="T11" fmla="*/ 75 h 109"/>
                  <a:gd name="T12" fmla="*/ 40 w 95"/>
                  <a:gd name="T13" fmla="*/ 61 h 109"/>
                  <a:gd name="T14" fmla="*/ 54 w 95"/>
                  <a:gd name="T15" fmla="*/ 88 h 109"/>
                  <a:gd name="T16" fmla="*/ 61 w 95"/>
                  <a:gd name="T17" fmla="*/ 95 h 109"/>
                  <a:gd name="T18" fmla="*/ 81 w 95"/>
                  <a:gd name="T19" fmla="*/ 75 h 109"/>
                  <a:gd name="T20" fmla="*/ 61 w 95"/>
                  <a:gd name="T21" fmla="*/ 54 h 109"/>
                  <a:gd name="T22" fmla="*/ 54 w 95"/>
                  <a:gd name="T23" fmla="*/ 61 h 109"/>
                  <a:gd name="T24" fmla="*/ 68 w 95"/>
                  <a:gd name="T25" fmla="*/ 75 h 109"/>
                  <a:gd name="T26" fmla="*/ 54 w 95"/>
                  <a:gd name="T27" fmla="*/ 88 h 109"/>
                  <a:gd name="T28" fmla="*/ 89 w 95"/>
                  <a:gd name="T29" fmla="*/ 21 h 109"/>
                  <a:gd name="T30" fmla="*/ 74 w 95"/>
                  <a:gd name="T31" fmla="*/ 6 h 109"/>
                  <a:gd name="T32" fmla="*/ 59 w 95"/>
                  <a:gd name="T33" fmla="*/ 0 h 109"/>
                  <a:gd name="T34" fmla="*/ 8 w 95"/>
                  <a:gd name="T35" fmla="*/ 0 h 109"/>
                  <a:gd name="T36" fmla="*/ 0 w 95"/>
                  <a:gd name="T37" fmla="*/ 8 h 109"/>
                  <a:gd name="T38" fmla="*/ 0 w 95"/>
                  <a:gd name="T39" fmla="*/ 100 h 109"/>
                  <a:gd name="T40" fmla="*/ 8 w 95"/>
                  <a:gd name="T41" fmla="*/ 109 h 109"/>
                  <a:gd name="T42" fmla="*/ 86 w 95"/>
                  <a:gd name="T43" fmla="*/ 109 h 109"/>
                  <a:gd name="T44" fmla="*/ 95 w 95"/>
                  <a:gd name="T45" fmla="*/ 100 h 109"/>
                  <a:gd name="T46" fmla="*/ 95 w 95"/>
                  <a:gd name="T47" fmla="*/ 36 h 109"/>
                  <a:gd name="T48" fmla="*/ 89 w 95"/>
                  <a:gd name="T49" fmla="*/ 21 h 109"/>
                  <a:gd name="T50" fmla="*/ 84 w 95"/>
                  <a:gd name="T51" fmla="*/ 26 h 109"/>
                  <a:gd name="T52" fmla="*/ 85 w 95"/>
                  <a:gd name="T53" fmla="*/ 27 h 109"/>
                  <a:gd name="T54" fmla="*/ 68 w 95"/>
                  <a:gd name="T55" fmla="*/ 27 h 109"/>
                  <a:gd name="T56" fmla="*/ 68 w 95"/>
                  <a:gd name="T57" fmla="*/ 10 h 109"/>
                  <a:gd name="T58" fmla="*/ 69 w 95"/>
                  <a:gd name="T59" fmla="*/ 11 h 109"/>
                  <a:gd name="T60" fmla="*/ 84 w 95"/>
                  <a:gd name="T61" fmla="*/ 26 h 109"/>
                  <a:gd name="T62" fmla="*/ 88 w 95"/>
                  <a:gd name="T63" fmla="*/ 100 h 109"/>
                  <a:gd name="T64" fmla="*/ 86 w 95"/>
                  <a:gd name="T65" fmla="*/ 102 h 109"/>
                  <a:gd name="T66" fmla="*/ 8 w 95"/>
                  <a:gd name="T67" fmla="*/ 102 h 109"/>
                  <a:gd name="T68" fmla="*/ 6 w 95"/>
                  <a:gd name="T69" fmla="*/ 100 h 109"/>
                  <a:gd name="T70" fmla="*/ 6 w 95"/>
                  <a:gd name="T71" fmla="*/ 8 h 109"/>
                  <a:gd name="T72" fmla="*/ 8 w 95"/>
                  <a:gd name="T73" fmla="*/ 7 h 109"/>
                  <a:gd name="T74" fmla="*/ 59 w 95"/>
                  <a:gd name="T75" fmla="*/ 7 h 109"/>
                  <a:gd name="T76" fmla="*/ 61 w 95"/>
                  <a:gd name="T77" fmla="*/ 7 h 109"/>
                  <a:gd name="T78" fmla="*/ 61 w 95"/>
                  <a:gd name="T79" fmla="*/ 34 h 109"/>
                  <a:gd name="T80" fmla="*/ 88 w 95"/>
                  <a:gd name="T81" fmla="*/ 34 h 109"/>
                  <a:gd name="T82" fmla="*/ 88 w 95"/>
                  <a:gd name="T83" fmla="*/ 36 h 109"/>
                  <a:gd name="T84" fmla="*/ 88 w 95"/>
                  <a:gd name="T85" fmla="*/ 10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5" h="109">
                    <a:moveTo>
                      <a:pt x="40" y="61"/>
                    </a:moveTo>
                    <a:cubicBezTo>
                      <a:pt x="34" y="54"/>
                      <a:pt x="34" y="54"/>
                      <a:pt x="34" y="54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27" y="75"/>
                      <a:pt x="27" y="75"/>
                      <a:pt x="27" y="75"/>
                    </a:cubicBezTo>
                    <a:lnTo>
                      <a:pt x="40" y="61"/>
                    </a:lnTo>
                    <a:close/>
                    <a:moveTo>
                      <a:pt x="54" y="88"/>
                    </a:moveTo>
                    <a:cubicBezTo>
                      <a:pt x="61" y="95"/>
                      <a:pt x="61" y="95"/>
                      <a:pt x="61" y="9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54" y="88"/>
                    </a:lnTo>
                    <a:close/>
                    <a:moveTo>
                      <a:pt x="89" y="21"/>
                    </a:moveTo>
                    <a:cubicBezTo>
                      <a:pt x="74" y="6"/>
                      <a:pt x="74" y="6"/>
                      <a:pt x="74" y="6"/>
                    </a:cubicBezTo>
                    <a:cubicBezTo>
                      <a:pt x="70" y="3"/>
                      <a:pt x="64" y="0"/>
                      <a:pt x="5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3" y="109"/>
                      <a:pt x="8" y="109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91" y="109"/>
                      <a:pt x="95" y="105"/>
                      <a:pt x="95" y="100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1"/>
                      <a:pt x="92" y="24"/>
                      <a:pt x="89" y="21"/>
                    </a:cubicBezTo>
                    <a:close/>
                    <a:moveTo>
                      <a:pt x="84" y="26"/>
                    </a:moveTo>
                    <a:cubicBezTo>
                      <a:pt x="84" y="26"/>
                      <a:pt x="85" y="27"/>
                      <a:pt x="85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8" y="10"/>
                      <a:pt x="69" y="11"/>
                    </a:cubicBezTo>
                    <a:lnTo>
                      <a:pt x="84" y="26"/>
                    </a:lnTo>
                    <a:close/>
                    <a:moveTo>
                      <a:pt x="88" y="100"/>
                    </a:moveTo>
                    <a:cubicBezTo>
                      <a:pt x="88" y="101"/>
                      <a:pt x="87" y="102"/>
                      <a:pt x="86" y="102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7" y="102"/>
                      <a:pt x="6" y="101"/>
                      <a:pt x="6" y="100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60" y="7"/>
                      <a:pt x="60" y="7"/>
                      <a:pt x="61" y="7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4"/>
                      <a:pt x="88" y="35"/>
                      <a:pt x="88" y="36"/>
                    </a:cubicBezTo>
                    <a:lnTo>
                      <a:pt x="88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6" name="Freeform 152">
                <a:extLst>
                  <a:ext uri="{FF2B5EF4-FFF2-40B4-BE49-F238E27FC236}">
                    <a16:creationId xmlns:a16="http://schemas.microsoft.com/office/drawing/2014/main" id="{ACAE8B27-D76A-4975-AF69-6B38D1A13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9505" y="1945211"/>
                <a:ext cx="401253" cy="297514"/>
              </a:xfrm>
              <a:custGeom>
                <a:avLst/>
                <a:gdLst>
                  <a:gd name="T0" fmla="*/ 101 w 125"/>
                  <a:gd name="T1" fmla="*/ 0 h 93"/>
                  <a:gd name="T2" fmla="*/ 23 w 125"/>
                  <a:gd name="T3" fmla="*/ 0 h 93"/>
                  <a:gd name="T4" fmla="*/ 0 w 125"/>
                  <a:gd name="T5" fmla="*/ 23 h 93"/>
                  <a:gd name="T6" fmla="*/ 0 w 125"/>
                  <a:gd name="T7" fmla="*/ 70 h 93"/>
                  <a:gd name="T8" fmla="*/ 23 w 125"/>
                  <a:gd name="T9" fmla="*/ 93 h 93"/>
                  <a:gd name="T10" fmla="*/ 101 w 125"/>
                  <a:gd name="T11" fmla="*/ 93 h 93"/>
                  <a:gd name="T12" fmla="*/ 125 w 125"/>
                  <a:gd name="T13" fmla="*/ 70 h 93"/>
                  <a:gd name="T14" fmla="*/ 125 w 125"/>
                  <a:gd name="T15" fmla="*/ 23 h 93"/>
                  <a:gd name="T16" fmla="*/ 101 w 125"/>
                  <a:gd name="T17" fmla="*/ 0 h 93"/>
                  <a:gd name="T18" fmla="*/ 47 w 125"/>
                  <a:gd name="T19" fmla="*/ 78 h 93"/>
                  <a:gd name="T20" fmla="*/ 47 w 125"/>
                  <a:gd name="T21" fmla="*/ 15 h 93"/>
                  <a:gd name="T22" fmla="*/ 86 w 125"/>
                  <a:gd name="T23" fmla="*/ 46 h 93"/>
                  <a:gd name="T24" fmla="*/ 47 w 125"/>
                  <a:gd name="T25" fmla="*/ 7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" h="93">
                    <a:moveTo>
                      <a:pt x="101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3"/>
                      <a:pt x="11" y="93"/>
                      <a:pt x="23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14" y="93"/>
                      <a:pt x="125" y="83"/>
                      <a:pt x="125" y="70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5" y="10"/>
                      <a:pt x="114" y="0"/>
                      <a:pt x="101" y="0"/>
                    </a:cubicBezTo>
                    <a:close/>
                    <a:moveTo>
                      <a:pt x="47" y="78"/>
                    </a:moveTo>
                    <a:cubicBezTo>
                      <a:pt x="47" y="15"/>
                      <a:pt x="47" y="15"/>
                      <a:pt x="47" y="15"/>
                    </a:cubicBezTo>
                    <a:cubicBezTo>
                      <a:pt x="86" y="46"/>
                      <a:pt x="86" y="46"/>
                      <a:pt x="86" y="46"/>
                    </a:cubicBezTo>
                    <a:lnTo>
                      <a:pt x="47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7" name="Freeform 153">
                <a:extLst>
                  <a:ext uri="{FF2B5EF4-FFF2-40B4-BE49-F238E27FC236}">
                    <a16:creationId xmlns:a16="http://schemas.microsoft.com/office/drawing/2014/main" id="{F24CEE62-4974-4B96-8F1C-9B3ECD27C3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4302" y="4360555"/>
                <a:ext cx="207477" cy="211391"/>
              </a:xfrm>
              <a:custGeom>
                <a:avLst/>
                <a:gdLst>
                  <a:gd name="T0" fmla="*/ 61 w 65"/>
                  <a:gd name="T1" fmla="*/ 19 h 66"/>
                  <a:gd name="T2" fmla="*/ 47 w 65"/>
                  <a:gd name="T3" fmla="*/ 4 h 66"/>
                  <a:gd name="T4" fmla="*/ 51 w 65"/>
                  <a:gd name="T5" fmla="*/ 0 h 66"/>
                  <a:gd name="T6" fmla="*/ 65 w 65"/>
                  <a:gd name="T7" fmla="*/ 15 h 66"/>
                  <a:gd name="T8" fmla="*/ 61 w 65"/>
                  <a:gd name="T9" fmla="*/ 19 h 66"/>
                  <a:gd name="T10" fmla="*/ 57 w 65"/>
                  <a:gd name="T11" fmla="*/ 23 h 66"/>
                  <a:gd name="T12" fmla="*/ 55 w 65"/>
                  <a:gd name="T13" fmla="*/ 46 h 66"/>
                  <a:gd name="T14" fmla="*/ 10 w 65"/>
                  <a:gd name="T15" fmla="*/ 66 h 66"/>
                  <a:gd name="T16" fmla="*/ 6 w 65"/>
                  <a:gd name="T17" fmla="*/ 63 h 66"/>
                  <a:gd name="T18" fmla="*/ 24 w 65"/>
                  <a:gd name="T19" fmla="*/ 45 h 66"/>
                  <a:gd name="T20" fmla="*/ 26 w 65"/>
                  <a:gd name="T21" fmla="*/ 46 h 66"/>
                  <a:gd name="T22" fmla="*/ 32 w 65"/>
                  <a:gd name="T23" fmla="*/ 39 h 66"/>
                  <a:gd name="T24" fmla="*/ 26 w 65"/>
                  <a:gd name="T25" fmla="*/ 33 h 66"/>
                  <a:gd name="T26" fmla="*/ 20 w 65"/>
                  <a:gd name="T27" fmla="*/ 39 h 66"/>
                  <a:gd name="T28" fmla="*/ 21 w 65"/>
                  <a:gd name="T29" fmla="*/ 42 h 66"/>
                  <a:gd name="T30" fmla="*/ 3 w 65"/>
                  <a:gd name="T31" fmla="*/ 59 h 66"/>
                  <a:gd name="T32" fmla="*/ 0 w 65"/>
                  <a:gd name="T33" fmla="*/ 56 h 66"/>
                  <a:gd name="T34" fmla="*/ 20 w 65"/>
                  <a:gd name="T35" fmla="*/ 10 h 66"/>
                  <a:gd name="T36" fmla="*/ 43 w 65"/>
                  <a:gd name="T37" fmla="*/ 8 h 66"/>
                  <a:gd name="T38" fmla="*/ 57 w 65"/>
                  <a:gd name="T3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66">
                    <a:moveTo>
                      <a:pt x="61" y="19"/>
                    </a:moveTo>
                    <a:cubicBezTo>
                      <a:pt x="47" y="4"/>
                      <a:pt x="47" y="4"/>
                      <a:pt x="47" y="4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1" y="19"/>
                    </a:lnTo>
                    <a:close/>
                    <a:moveTo>
                      <a:pt x="57" y="23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37" y="46"/>
                      <a:pt x="10" y="66"/>
                      <a:pt x="10" y="66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5" y="45"/>
                      <a:pt x="25" y="46"/>
                      <a:pt x="26" y="46"/>
                    </a:cubicBezTo>
                    <a:cubicBezTo>
                      <a:pt x="30" y="46"/>
                      <a:pt x="32" y="43"/>
                      <a:pt x="32" y="39"/>
                    </a:cubicBezTo>
                    <a:cubicBezTo>
                      <a:pt x="32" y="36"/>
                      <a:pt x="30" y="33"/>
                      <a:pt x="26" y="33"/>
                    </a:cubicBezTo>
                    <a:cubicBezTo>
                      <a:pt x="23" y="33"/>
                      <a:pt x="20" y="36"/>
                      <a:pt x="20" y="39"/>
                    </a:cubicBezTo>
                    <a:cubicBezTo>
                      <a:pt x="20" y="40"/>
                      <a:pt x="20" y="41"/>
                      <a:pt x="21" y="42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20" y="29"/>
                      <a:pt x="20" y="10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5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8" name="Freeform 154">
                <a:extLst>
                  <a:ext uri="{FF2B5EF4-FFF2-40B4-BE49-F238E27FC236}">
                    <a16:creationId xmlns:a16="http://schemas.microsoft.com/office/drawing/2014/main" id="{7A9C8680-95BD-47B2-9499-BEF98D282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535" y="4113931"/>
                <a:ext cx="279899" cy="268153"/>
              </a:xfrm>
              <a:custGeom>
                <a:avLst/>
                <a:gdLst>
                  <a:gd name="T0" fmla="*/ 55 w 88"/>
                  <a:gd name="T1" fmla="*/ 59 h 84"/>
                  <a:gd name="T2" fmla="*/ 53 w 88"/>
                  <a:gd name="T3" fmla="*/ 53 h 84"/>
                  <a:gd name="T4" fmla="*/ 61 w 88"/>
                  <a:gd name="T5" fmla="*/ 38 h 84"/>
                  <a:gd name="T6" fmla="*/ 63 w 88"/>
                  <a:gd name="T7" fmla="*/ 26 h 84"/>
                  <a:gd name="T8" fmla="*/ 44 w 88"/>
                  <a:gd name="T9" fmla="*/ 0 h 84"/>
                  <a:gd name="T10" fmla="*/ 25 w 88"/>
                  <a:gd name="T11" fmla="*/ 26 h 84"/>
                  <a:gd name="T12" fmla="*/ 28 w 88"/>
                  <a:gd name="T13" fmla="*/ 38 h 84"/>
                  <a:gd name="T14" fmla="*/ 36 w 88"/>
                  <a:gd name="T15" fmla="*/ 53 h 84"/>
                  <a:gd name="T16" fmla="*/ 33 w 88"/>
                  <a:gd name="T17" fmla="*/ 59 h 84"/>
                  <a:gd name="T18" fmla="*/ 0 w 88"/>
                  <a:gd name="T19" fmla="*/ 84 h 84"/>
                  <a:gd name="T20" fmla="*/ 44 w 88"/>
                  <a:gd name="T21" fmla="*/ 84 h 84"/>
                  <a:gd name="T22" fmla="*/ 88 w 88"/>
                  <a:gd name="T23" fmla="*/ 84 h 84"/>
                  <a:gd name="T24" fmla="*/ 55 w 88"/>
                  <a:gd name="T25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4">
                    <a:moveTo>
                      <a:pt x="55" y="59"/>
                    </a:moveTo>
                    <a:cubicBezTo>
                      <a:pt x="53" y="59"/>
                      <a:pt x="53" y="53"/>
                      <a:pt x="53" y="53"/>
                    </a:cubicBezTo>
                    <a:cubicBezTo>
                      <a:pt x="53" y="53"/>
                      <a:pt x="59" y="46"/>
                      <a:pt x="61" y="38"/>
                    </a:cubicBezTo>
                    <a:cubicBezTo>
                      <a:pt x="64" y="38"/>
                      <a:pt x="67" y="29"/>
                      <a:pt x="63" y="26"/>
                    </a:cubicBezTo>
                    <a:cubicBezTo>
                      <a:pt x="63" y="22"/>
                      <a:pt x="68" y="0"/>
                      <a:pt x="44" y="0"/>
                    </a:cubicBezTo>
                    <a:cubicBezTo>
                      <a:pt x="21" y="0"/>
                      <a:pt x="25" y="22"/>
                      <a:pt x="25" y="26"/>
                    </a:cubicBezTo>
                    <a:cubicBezTo>
                      <a:pt x="22" y="29"/>
                      <a:pt x="24" y="38"/>
                      <a:pt x="28" y="38"/>
                    </a:cubicBezTo>
                    <a:cubicBezTo>
                      <a:pt x="29" y="46"/>
                      <a:pt x="36" y="53"/>
                      <a:pt x="36" y="53"/>
                    </a:cubicBezTo>
                    <a:cubicBezTo>
                      <a:pt x="36" y="53"/>
                      <a:pt x="35" y="59"/>
                      <a:pt x="33" y="59"/>
                    </a:cubicBezTo>
                    <a:cubicBezTo>
                      <a:pt x="26" y="60"/>
                      <a:pt x="0" y="72"/>
                      <a:pt x="0" y="84"/>
                    </a:cubicBezTo>
                    <a:cubicBezTo>
                      <a:pt x="44" y="84"/>
                      <a:pt x="44" y="84"/>
                      <a:pt x="44" y="84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8" y="72"/>
                      <a:pt x="62" y="60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9" name="Freeform 155">
                <a:extLst>
                  <a:ext uri="{FF2B5EF4-FFF2-40B4-BE49-F238E27FC236}">
                    <a16:creationId xmlns:a16="http://schemas.microsoft.com/office/drawing/2014/main" id="{6314AF70-0870-42B6-B1D1-197B1AB6B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9097" y="4581732"/>
                <a:ext cx="262282" cy="262282"/>
              </a:xfrm>
              <a:custGeom>
                <a:avLst/>
                <a:gdLst>
                  <a:gd name="T0" fmla="*/ 0 w 82"/>
                  <a:gd name="T1" fmla="*/ 41 h 82"/>
                  <a:gd name="T2" fmla="*/ 82 w 82"/>
                  <a:gd name="T3" fmla="*/ 41 h 82"/>
                  <a:gd name="T4" fmla="*/ 64 w 82"/>
                  <a:gd name="T5" fmla="*/ 55 h 82"/>
                  <a:gd name="T6" fmla="*/ 77 w 82"/>
                  <a:gd name="T7" fmla="*/ 44 h 82"/>
                  <a:gd name="T8" fmla="*/ 64 w 82"/>
                  <a:gd name="T9" fmla="*/ 55 h 82"/>
                  <a:gd name="T10" fmla="*/ 16 w 82"/>
                  <a:gd name="T11" fmla="*/ 38 h 82"/>
                  <a:gd name="T12" fmla="*/ 8 w 82"/>
                  <a:gd name="T13" fmla="*/ 27 h 82"/>
                  <a:gd name="T14" fmla="*/ 59 w 82"/>
                  <a:gd name="T15" fmla="*/ 27 h 82"/>
                  <a:gd name="T16" fmla="*/ 44 w 82"/>
                  <a:gd name="T17" fmla="*/ 38 h 82"/>
                  <a:gd name="T18" fmla="*/ 59 w 82"/>
                  <a:gd name="T19" fmla="*/ 27 h 82"/>
                  <a:gd name="T20" fmla="*/ 44 w 82"/>
                  <a:gd name="T21" fmla="*/ 5 h 82"/>
                  <a:gd name="T22" fmla="*/ 54 w 82"/>
                  <a:gd name="T23" fmla="*/ 14 h 82"/>
                  <a:gd name="T24" fmla="*/ 44 w 82"/>
                  <a:gd name="T25" fmla="*/ 22 h 82"/>
                  <a:gd name="T26" fmla="*/ 35 w 82"/>
                  <a:gd name="T27" fmla="*/ 7 h 82"/>
                  <a:gd name="T28" fmla="*/ 38 w 82"/>
                  <a:gd name="T29" fmla="*/ 22 h 82"/>
                  <a:gd name="T30" fmla="*/ 28 w 82"/>
                  <a:gd name="T31" fmla="*/ 14 h 82"/>
                  <a:gd name="T32" fmla="*/ 38 w 82"/>
                  <a:gd name="T33" fmla="*/ 38 h 82"/>
                  <a:gd name="T34" fmla="*/ 23 w 82"/>
                  <a:gd name="T35" fmla="*/ 27 h 82"/>
                  <a:gd name="T36" fmla="*/ 8 w 82"/>
                  <a:gd name="T37" fmla="*/ 55 h 82"/>
                  <a:gd name="T38" fmla="*/ 16 w 82"/>
                  <a:gd name="T39" fmla="*/ 44 h 82"/>
                  <a:gd name="T40" fmla="*/ 8 w 82"/>
                  <a:gd name="T41" fmla="*/ 55 h 82"/>
                  <a:gd name="T42" fmla="*/ 38 w 82"/>
                  <a:gd name="T43" fmla="*/ 44 h 82"/>
                  <a:gd name="T44" fmla="*/ 23 w 82"/>
                  <a:gd name="T45" fmla="*/ 55 h 82"/>
                  <a:gd name="T46" fmla="*/ 38 w 82"/>
                  <a:gd name="T47" fmla="*/ 60 h 82"/>
                  <a:gd name="T48" fmla="*/ 35 w 82"/>
                  <a:gd name="T49" fmla="*/ 74 h 82"/>
                  <a:gd name="T50" fmla="*/ 25 w 82"/>
                  <a:gd name="T51" fmla="*/ 60 h 82"/>
                  <a:gd name="T52" fmla="*/ 54 w 82"/>
                  <a:gd name="T53" fmla="*/ 67 h 82"/>
                  <a:gd name="T54" fmla="*/ 44 w 82"/>
                  <a:gd name="T55" fmla="*/ 76 h 82"/>
                  <a:gd name="T56" fmla="*/ 57 w 82"/>
                  <a:gd name="T57" fmla="*/ 60 h 82"/>
                  <a:gd name="T58" fmla="*/ 44 w 82"/>
                  <a:gd name="T59" fmla="*/ 55 h 82"/>
                  <a:gd name="T60" fmla="*/ 60 w 82"/>
                  <a:gd name="T61" fmla="*/ 44 h 82"/>
                  <a:gd name="T62" fmla="*/ 44 w 82"/>
                  <a:gd name="T63" fmla="*/ 55 h 82"/>
                  <a:gd name="T64" fmla="*/ 64 w 82"/>
                  <a:gd name="T65" fmla="*/ 27 h 82"/>
                  <a:gd name="T66" fmla="*/ 77 w 82"/>
                  <a:gd name="T67" fmla="*/ 38 h 82"/>
                  <a:gd name="T68" fmla="*/ 71 w 82"/>
                  <a:gd name="T69" fmla="*/ 22 h 82"/>
                  <a:gd name="T70" fmla="*/ 57 w 82"/>
                  <a:gd name="T71" fmla="*/ 9 h 82"/>
                  <a:gd name="T72" fmla="*/ 71 w 82"/>
                  <a:gd name="T73" fmla="*/ 22 h 82"/>
                  <a:gd name="T74" fmla="*/ 26 w 82"/>
                  <a:gd name="T75" fmla="*/ 9 h 82"/>
                  <a:gd name="T76" fmla="*/ 11 w 82"/>
                  <a:gd name="T77" fmla="*/ 22 h 82"/>
                  <a:gd name="T78" fmla="*/ 11 w 82"/>
                  <a:gd name="T79" fmla="*/ 60 h 82"/>
                  <a:gd name="T80" fmla="*/ 26 w 82"/>
                  <a:gd name="T81" fmla="*/ 73 h 82"/>
                  <a:gd name="T82" fmla="*/ 11 w 82"/>
                  <a:gd name="T83" fmla="*/ 60 h 82"/>
                  <a:gd name="T84" fmla="*/ 57 w 82"/>
                  <a:gd name="T85" fmla="*/ 73 h 82"/>
                  <a:gd name="T86" fmla="*/ 71 w 82"/>
                  <a:gd name="T87" fmla="*/ 6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8" y="0"/>
                      <a:pt x="0" y="18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8"/>
                      <a:pt x="64" y="0"/>
                      <a:pt x="41" y="0"/>
                    </a:cubicBezTo>
                    <a:close/>
                    <a:moveTo>
                      <a:pt x="64" y="55"/>
                    </a:moveTo>
                    <a:cubicBezTo>
                      <a:pt x="65" y="51"/>
                      <a:pt x="66" y="47"/>
                      <a:pt x="66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7"/>
                      <a:pt x="76" y="51"/>
                      <a:pt x="74" y="55"/>
                    </a:cubicBezTo>
                    <a:lnTo>
                      <a:pt x="64" y="55"/>
                    </a:lnTo>
                    <a:close/>
                    <a:moveTo>
                      <a:pt x="18" y="27"/>
                    </a:moveTo>
                    <a:cubicBezTo>
                      <a:pt x="17" y="31"/>
                      <a:pt x="17" y="34"/>
                      <a:pt x="1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4"/>
                      <a:pt x="7" y="31"/>
                      <a:pt x="8" y="27"/>
                    </a:cubicBezTo>
                    <a:lnTo>
                      <a:pt x="18" y="27"/>
                    </a:lnTo>
                    <a:close/>
                    <a:moveTo>
                      <a:pt x="59" y="27"/>
                    </a:moveTo>
                    <a:cubicBezTo>
                      <a:pt x="60" y="31"/>
                      <a:pt x="60" y="34"/>
                      <a:pt x="60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27"/>
                      <a:pt x="44" y="27"/>
                      <a:pt x="44" y="27"/>
                    </a:cubicBezTo>
                    <a:lnTo>
                      <a:pt x="59" y="27"/>
                    </a:lnTo>
                    <a:close/>
                    <a:moveTo>
                      <a:pt x="44" y="22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5" y="6"/>
                      <a:pt x="46" y="6"/>
                      <a:pt x="48" y="7"/>
                    </a:cubicBezTo>
                    <a:cubicBezTo>
                      <a:pt x="50" y="9"/>
                      <a:pt x="52" y="11"/>
                      <a:pt x="54" y="14"/>
                    </a:cubicBezTo>
                    <a:cubicBezTo>
                      <a:pt x="55" y="17"/>
                      <a:pt x="56" y="19"/>
                      <a:pt x="57" y="22"/>
                    </a:cubicBezTo>
                    <a:cubicBezTo>
                      <a:pt x="44" y="22"/>
                      <a:pt x="44" y="22"/>
                      <a:pt x="44" y="22"/>
                    </a:cubicBezTo>
                    <a:close/>
                    <a:moveTo>
                      <a:pt x="28" y="14"/>
                    </a:moveTo>
                    <a:cubicBezTo>
                      <a:pt x="30" y="11"/>
                      <a:pt x="32" y="9"/>
                      <a:pt x="35" y="7"/>
                    </a:cubicBezTo>
                    <a:cubicBezTo>
                      <a:pt x="36" y="6"/>
                      <a:pt x="37" y="6"/>
                      <a:pt x="38" y="5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19"/>
                      <a:pt x="27" y="17"/>
                      <a:pt x="28" y="14"/>
                    </a:cubicBezTo>
                    <a:close/>
                    <a:moveTo>
                      <a:pt x="38" y="27"/>
                    </a:moveTo>
                    <a:cubicBezTo>
                      <a:pt x="38" y="38"/>
                      <a:pt x="38" y="38"/>
                      <a:pt x="38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4"/>
                      <a:pt x="23" y="31"/>
                      <a:pt x="23" y="27"/>
                    </a:cubicBezTo>
                    <a:lnTo>
                      <a:pt x="38" y="27"/>
                    </a:lnTo>
                    <a:close/>
                    <a:moveTo>
                      <a:pt x="8" y="55"/>
                    </a:moveTo>
                    <a:cubicBezTo>
                      <a:pt x="7" y="51"/>
                      <a:pt x="6" y="47"/>
                      <a:pt x="6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7" y="47"/>
                      <a:pt x="17" y="51"/>
                      <a:pt x="18" y="55"/>
                    </a:cubicBezTo>
                    <a:lnTo>
                      <a:pt x="8" y="55"/>
                    </a:lnTo>
                    <a:close/>
                    <a:moveTo>
                      <a:pt x="22" y="44"/>
                    </a:move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1"/>
                      <a:pt x="22" y="47"/>
                      <a:pt x="22" y="44"/>
                    </a:cubicBezTo>
                    <a:close/>
                    <a:moveTo>
                      <a:pt x="38" y="60"/>
                    </a:moveTo>
                    <a:cubicBezTo>
                      <a:pt x="38" y="76"/>
                      <a:pt x="38" y="76"/>
                      <a:pt x="38" y="76"/>
                    </a:cubicBezTo>
                    <a:cubicBezTo>
                      <a:pt x="37" y="76"/>
                      <a:pt x="36" y="75"/>
                      <a:pt x="35" y="74"/>
                    </a:cubicBezTo>
                    <a:cubicBezTo>
                      <a:pt x="32" y="73"/>
                      <a:pt x="30" y="70"/>
                      <a:pt x="28" y="67"/>
                    </a:cubicBezTo>
                    <a:cubicBezTo>
                      <a:pt x="27" y="65"/>
                      <a:pt x="26" y="63"/>
                      <a:pt x="25" y="60"/>
                    </a:cubicBezTo>
                    <a:cubicBezTo>
                      <a:pt x="38" y="60"/>
                      <a:pt x="38" y="60"/>
                      <a:pt x="38" y="60"/>
                    </a:cubicBezTo>
                    <a:close/>
                    <a:moveTo>
                      <a:pt x="54" y="67"/>
                    </a:moveTo>
                    <a:cubicBezTo>
                      <a:pt x="52" y="70"/>
                      <a:pt x="50" y="73"/>
                      <a:pt x="48" y="74"/>
                    </a:cubicBezTo>
                    <a:cubicBezTo>
                      <a:pt x="46" y="75"/>
                      <a:pt x="45" y="76"/>
                      <a:pt x="44" y="7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6" y="63"/>
                      <a:pt x="55" y="65"/>
                      <a:pt x="54" y="67"/>
                    </a:cubicBezTo>
                    <a:close/>
                    <a:moveTo>
                      <a:pt x="44" y="55"/>
                    </a:moveTo>
                    <a:cubicBezTo>
                      <a:pt x="44" y="44"/>
                      <a:pt x="44" y="44"/>
                      <a:pt x="44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7"/>
                      <a:pt x="60" y="51"/>
                      <a:pt x="59" y="55"/>
                    </a:cubicBezTo>
                    <a:lnTo>
                      <a:pt x="44" y="55"/>
                    </a:lnTo>
                    <a:close/>
                    <a:moveTo>
                      <a:pt x="66" y="38"/>
                    </a:moveTo>
                    <a:cubicBezTo>
                      <a:pt x="66" y="34"/>
                      <a:pt x="65" y="31"/>
                      <a:pt x="64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6" y="31"/>
                      <a:pt x="76" y="34"/>
                      <a:pt x="77" y="38"/>
                    </a:cubicBezTo>
                    <a:lnTo>
                      <a:pt x="66" y="38"/>
                    </a:lnTo>
                    <a:close/>
                    <a:moveTo>
                      <a:pt x="71" y="22"/>
                    </a:move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17"/>
                      <a:pt x="59" y="12"/>
                      <a:pt x="57" y="9"/>
                    </a:cubicBezTo>
                    <a:cubicBezTo>
                      <a:pt x="60" y="10"/>
                      <a:pt x="63" y="13"/>
                      <a:pt x="66" y="16"/>
                    </a:cubicBezTo>
                    <a:cubicBezTo>
                      <a:pt x="68" y="17"/>
                      <a:pt x="70" y="19"/>
                      <a:pt x="71" y="22"/>
                    </a:cubicBezTo>
                    <a:close/>
                    <a:moveTo>
                      <a:pt x="16" y="16"/>
                    </a:moveTo>
                    <a:cubicBezTo>
                      <a:pt x="19" y="13"/>
                      <a:pt x="22" y="10"/>
                      <a:pt x="26" y="9"/>
                    </a:cubicBezTo>
                    <a:cubicBezTo>
                      <a:pt x="23" y="12"/>
                      <a:pt x="21" y="17"/>
                      <a:pt x="19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19"/>
                      <a:pt x="14" y="17"/>
                      <a:pt x="16" y="16"/>
                    </a:cubicBezTo>
                    <a:close/>
                    <a:moveTo>
                      <a:pt x="11" y="60"/>
                    </a:moveTo>
                    <a:cubicBezTo>
                      <a:pt x="19" y="60"/>
                      <a:pt x="19" y="60"/>
                      <a:pt x="19" y="60"/>
                    </a:cubicBezTo>
                    <a:cubicBezTo>
                      <a:pt x="21" y="65"/>
                      <a:pt x="23" y="69"/>
                      <a:pt x="26" y="73"/>
                    </a:cubicBezTo>
                    <a:cubicBezTo>
                      <a:pt x="22" y="71"/>
                      <a:pt x="19" y="69"/>
                      <a:pt x="16" y="66"/>
                    </a:cubicBezTo>
                    <a:cubicBezTo>
                      <a:pt x="14" y="64"/>
                      <a:pt x="12" y="62"/>
                      <a:pt x="11" y="60"/>
                    </a:cubicBezTo>
                    <a:close/>
                    <a:moveTo>
                      <a:pt x="66" y="66"/>
                    </a:moveTo>
                    <a:cubicBezTo>
                      <a:pt x="63" y="69"/>
                      <a:pt x="60" y="71"/>
                      <a:pt x="57" y="73"/>
                    </a:cubicBezTo>
                    <a:cubicBezTo>
                      <a:pt x="59" y="69"/>
                      <a:pt x="61" y="65"/>
                      <a:pt x="63" y="60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0" y="62"/>
                      <a:pt x="68" y="64"/>
                      <a:pt x="6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0" name="Freeform 156">
                <a:extLst>
                  <a:ext uri="{FF2B5EF4-FFF2-40B4-BE49-F238E27FC236}">
                    <a16:creationId xmlns:a16="http://schemas.microsoft.com/office/drawing/2014/main" id="{53C3FFA3-79DE-441B-BE1C-B993E2FE9C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20072" y="2931705"/>
                <a:ext cx="219221" cy="232921"/>
              </a:xfrm>
              <a:custGeom>
                <a:avLst/>
                <a:gdLst>
                  <a:gd name="T0" fmla="*/ 62 w 69"/>
                  <a:gd name="T1" fmla="*/ 0 h 73"/>
                  <a:gd name="T2" fmla="*/ 7 w 69"/>
                  <a:gd name="T3" fmla="*/ 0 h 73"/>
                  <a:gd name="T4" fmla="*/ 0 w 69"/>
                  <a:gd name="T5" fmla="*/ 7 h 73"/>
                  <a:gd name="T6" fmla="*/ 0 w 69"/>
                  <a:gd name="T7" fmla="*/ 66 h 73"/>
                  <a:gd name="T8" fmla="*/ 7 w 69"/>
                  <a:gd name="T9" fmla="*/ 73 h 73"/>
                  <a:gd name="T10" fmla="*/ 62 w 69"/>
                  <a:gd name="T11" fmla="*/ 73 h 73"/>
                  <a:gd name="T12" fmla="*/ 69 w 69"/>
                  <a:gd name="T13" fmla="*/ 66 h 73"/>
                  <a:gd name="T14" fmla="*/ 69 w 69"/>
                  <a:gd name="T15" fmla="*/ 7 h 73"/>
                  <a:gd name="T16" fmla="*/ 62 w 69"/>
                  <a:gd name="T17" fmla="*/ 0 h 73"/>
                  <a:gd name="T18" fmla="*/ 60 w 69"/>
                  <a:gd name="T19" fmla="*/ 64 h 73"/>
                  <a:gd name="T20" fmla="*/ 10 w 69"/>
                  <a:gd name="T21" fmla="*/ 64 h 73"/>
                  <a:gd name="T22" fmla="*/ 10 w 69"/>
                  <a:gd name="T23" fmla="*/ 9 h 73"/>
                  <a:gd name="T24" fmla="*/ 60 w 69"/>
                  <a:gd name="T25" fmla="*/ 9 h 73"/>
                  <a:gd name="T26" fmla="*/ 60 w 69"/>
                  <a:gd name="T27" fmla="*/ 64 h 73"/>
                  <a:gd name="T28" fmla="*/ 19 w 69"/>
                  <a:gd name="T29" fmla="*/ 32 h 73"/>
                  <a:gd name="T30" fmla="*/ 51 w 69"/>
                  <a:gd name="T31" fmla="*/ 32 h 73"/>
                  <a:gd name="T32" fmla="*/ 51 w 69"/>
                  <a:gd name="T33" fmla="*/ 37 h 73"/>
                  <a:gd name="T34" fmla="*/ 19 w 69"/>
                  <a:gd name="T35" fmla="*/ 37 h 73"/>
                  <a:gd name="T36" fmla="*/ 19 w 69"/>
                  <a:gd name="T37" fmla="*/ 32 h 73"/>
                  <a:gd name="T38" fmla="*/ 19 w 69"/>
                  <a:gd name="T39" fmla="*/ 41 h 73"/>
                  <a:gd name="T40" fmla="*/ 51 w 69"/>
                  <a:gd name="T41" fmla="*/ 41 h 73"/>
                  <a:gd name="T42" fmla="*/ 51 w 69"/>
                  <a:gd name="T43" fmla="*/ 46 h 73"/>
                  <a:gd name="T44" fmla="*/ 19 w 69"/>
                  <a:gd name="T45" fmla="*/ 46 h 73"/>
                  <a:gd name="T46" fmla="*/ 19 w 69"/>
                  <a:gd name="T47" fmla="*/ 41 h 73"/>
                  <a:gd name="T48" fmla="*/ 19 w 69"/>
                  <a:gd name="T49" fmla="*/ 50 h 73"/>
                  <a:gd name="T50" fmla="*/ 51 w 69"/>
                  <a:gd name="T51" fmla="*/ 50 h 73"/>
                  <a:gd name="T52" fmla="*/ 51 w 69"/>
                  <a:gd name="T53" fmla="*/ 55 h 73"/>
                  <a:gd name="T54" fmla="*/ 19 w 69"/>
                  <a:gd name="T55" fmla="*/ 55 h 73"/>
                  <a:gd name="T56" fmla="*/ 19 w 69"/>
                  <a:gd name="T57" fmla="*/ 50 h 73"/>
                  <a:gd name="T58" fmla="*/ 19 w 69"/>
                  <a:gd name="T59" fmla="*/ 23 h 73"/>
                  <a:gd name="T60" fmla="*/ 51 w 69"/>
                  <a:gd name="T61" fmla="*/ 23 h 73"/>
                  <a:gd name="T62" fmla="*/ 51 w 69"/>
                  <a:gd name="T63" fmla="*/ 27 h 73"/>
                  <a:gd name="T64" fmla="*/ 19 w 69"/>
                  <a:gd name="T65" fmla="*/ 27 h 73"/>
                  <a:gd name="T66" fmla="*/ 19 w 69"/>
                  <a:gd name="T67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" h="73">
                    <a:moveTo>
                      <a:pt x="6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4" y="73"/>
                      <a:pt x="7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6" y="73"/>
                      <a:pt x="69" y="70"/>
                      <a:pt x="69" y="66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3"/>
                      <a:pt x="66" y="0"/>
                      <a:pt x="62" y="0"/>
                    </a:cubicBezTo>
                    <a:close/>
                    <a:moveTo>
                      <a:pt x="60" y="64"/>
                    </a:moveTo>
                    <a:cubicBezTo>
                      <a:pt x="10" y="64"/>
                      <a:pt x="10" y="64"/>
                      <a:pt x="10" y="64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60" y="9"/>
                      <a:pt x="60" y="9"/>
                      <a:pt x="60" y="9"/>
                    </a:cubicBezTo>
                    <a:lnTo>
                      <a:pt x="60" y="64"/>
                    </a:lnTo>
                    <a:close/>
                    <a:moveTo>
                      <a:pt x="19" y="32"/>
                    </a:move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19" y="37"/>
                      <a:pt x="19" y="37"/>
                      <a:pt x="19" y="37"/>
                    </a:cubicBezTo>
                    <a:lnTo>
                      <a:pt x="19" y="32"/>
                    </a:lnTo>
                    <a:close/>
                    <a:moveTo>
                      <a:pt x="19" y="41"/>
                    </a:moveTo>
                    <a:cubicBezTo>
                      <a:pt x="51" y="41"/>
                      <a:pt x="51" y="41"/>
                      <a:pt x="51" y="41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19" y="46"/>
                      <a:pt x="19" y="46"/>
                      <a:pt x="19" y="46"/>
                    </a:cubicBezTo>
                    <a:lnTo>
                      <a:pt x="19" y="41"/>
                    </a:lnTo>
                    <a:close/>
                    <a:moveTo>
                      <a:pt x="19" y="50"/>
                    </a:move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19" y="55"/>
                      <a:pt x="19" y="55"/>
                      <a:pt x="19" y="55"/>
                    </a:cubicBezTo>
                    <a:lnTo>
                      <a:pt x="19" y="50"/>
                    </a:lnTo>
                    <a:close/>
                    <a:moveTo>
                      <a:pt x="19" y="23"/>
                    </a:move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19" y="27"/>
                      <a:pt x="19" y="27"/>
                      <a:pt x="19" y="27"/>
                    </a:cubicBezTo>
                    <a:lnTo>
                      <a:pt x="1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1" name="Freeform 157">
                <a:extLst>
                  <a:ext uri="{FF2B5EF4-FFF2-40B4-BE49-F238E27FC236}">
                    <a16:creationId xmlns:a16="http://schemas.microsoft.com/office/drawing/2014/main" id="{3CE76D88-F885-4D8C-9139-91F2F9D513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98188" y="1536129"/>
                <a:ext cx="242709" cy="281855"/>
              </a:xfrm>
              <a:custGeom>
                <a:avLst/>
                <a:gdLst>
                  <a:gd name="T0" fmla="*/ 54 w 76"/>
                  <a:gd name="T1" fmla="*/ 0 h 88"/>
                  <a:gd name="T2" fmla="*/ 14 w 76"/>
                  <a:gd name="T3" fmla="*/ 28 h 88"/>
                  <a:gd name="T4" fmla="*/ 17 w 76"/>
                  <a:gd name="T5" fmla="*/ 65 h 88"/>
                  <a:gd name="T6" fmla="*/ 49 w 76"/>
                  <a:gd name="T7" fmla="*/ 27 h 88"/>
                  <a:gd name="T8" fmla="*/ 33 w 76"/>
                  <a:gd name="T9" fmla="*/ 74 h 88"/>
                  <a:gd name="T10" fmla="*/ 70 w 76"/>
                  <a:gd name="T11" fmla="*/ 57 h 88"/>
                  <a:gd name="T12" fmla="*/ 54 w 76"/>
                  <a:gd name="T13" fmla="*/ 0 h 88"/>
                  <a:gd name="T14" fmla="*/ 4 w 76"/>
                  <a:gd name="T15" fmla="*/ 78 h 88"/>
                  <a:gd name="T16" fmla="*/ 10 w 76"/>
                  <a:gd name="T17" fmla="*/ 83 h 88"/>
                  <a:gd name="T18" fmla="*/ 47 w 76"/>
                  <a:gd name="T19" fmla="*/ 41 h 88"/>
                  <a:gd name="T20" fmla="*/ 4 w 76"/>
                  <a:gd name="T21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8">
                    <a:moveTo>
                      <a:pt x="54" y="0"/>
                    </a:moveTo>
                    <a:cubicBezTo>
                      <a:pt x="41" y="23"/>
                      <a:pt x="30" y="12"/>
                      <a:pt x="14" y="28"/>
                    </a:cubicBezTo>
                    <a:cubicBezTo>
                      <a:pt x="0" y="42"/>
                      <a:pt x="5" y="59"/>
                      <a:pt x="17" y="65"/>
                    </a:cubicBezTo>
                    <a:cubicBezTo>
                      <a:pt x="28" y="59"/>
                      <a:pt x="40" y="46"/>
                      <a:pt x="49" y="27"/>
                    </a:cubicBezTo>
                    <a:cubicBezTo>
                      <a:pt x="49" y="27"/>
                      <a:pt x="57" y="51"/>
                      <a:pt x="33" y="74"/>
                    </a:cubicBezTo>
                    <a:cubicBezTo>
                      <a:pt x="45" y="88"/>
                      <a:pt x="64" y="79"/>
                      <a:pt x="70" y="57"/>
                    </a:cubicBezTo>
                    <a:cubicBezTo>
                      <a:pt x="76" y="33"/>
                      <a:pt x="60" y="9"/>
                      <a:pt x="54" y="0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5" y="83"/>
                      <a:pt x="10" y="83"/>
                    </a:cubicBezTo>
                    <a:cubicBezTo>
                      <a:pt x="15" y="83"/>
                      <a:pt x="36" y="71"/>
                      <a:pt x="47" y="41"/>
                    </a:cubicBezTo>
                    <a:cubicBezTo>
                      <a:pt x="30" y="70"/>
                      <a:pt x="6" y="78"/>
                      <a:pt x="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2" name="Freeform 158">
                <a:extLst>
                  <a:ext uri="{FF2B5EF4-FFF2-40B4-BE49-F238E27FC236}">
                    <a16:creationId xmlns:a16="http://schemas.microsoft.com/office/drawing/2014/main" id="{A092B4E0-10EA-4333-909A-969B8DF388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85015" y="3366232"/>
                <a:ext cx="246623" cy="246623"/>
              </a:xfrm>
              <a:custGeom>
                <a:avLst/>
                <a:gdLst>
                  <a:gd name="T0" fmla="*/ 53 w 77"/>
                  <a:gd name="T1" fmla="*/ 30 h 77"/>
                  <a:gd name="T2" fmla="*/ 25 w 77"/>
                  <a:gd name="T3" fmla="*/ 2 h 77"/>
                  <a:gd name="T4" fmla="*/ 38 w 77"/>
                  <a:gd name="T5" fmla="*/ 0 h 77"/>
                  <a:gd name="T6" fmla="*/ 53 w 77"/>
                  <a:gd name="T7" fmla="*/ 3 h 77"/>
                  <a:gd name="T8" fmla="*/ 53 w 77"/>
                  <a:gd name="T9" fmla="*/ 30 h 77"/>
                  <a:gd name="T10" fmla="*/ 58 w 77"/>
                  <a:gd name="T11" fmla="*/ 53 h 77"/>
                  <a:gd name="T12" fmla="*/ 58 w 77"/>
                  <a:gd name="T13" fmla="*/ 5 h 77"/>
                  <a:gd name="T14" fmla="*/ 77 w 77"/>
                  <a:gd name="T15" fmla="*/ 39 h 77"/>
                  <a:gd name="T16" fmla="*/ 74 w 77"/>
                  <a:gd name="T17" fmla="*/ 53 h 77"/>
                  <a:gd name="T18" fmla="*/ 58 w 77"/>
                  <a:gd name="T19" fmla="*/ 53 h 77"/>
                  <a:gd name="T20" fmla="*/ 24 w 77"/>
                  <a:gd name="T21" fmla="*/ 58 h 77"/>
                  <a:gd name="T22" fmla="*/ 72 w 77"/>
                  <a:gd name="T23" fmla="*/ 58 h 77"/>
                  <a:gd name="T24" fmla="*/ 38 w 77"/>
                  <a:gd name="T25" fmla="*/ 77 h 77"/>
                  <a:gd name="T26" fmla="*/ 24 w 77"/>
                  <a:gd name="T27" fmla="*/ 74 h 77"/>
                  <a:gd name="T28" fmla="*/ 24 w 77"/>
                  <a:gd name="T29" fmla="*/ 58 h 77"/>
                  <a:gd name="T30" fmla="*/ 32 w 77"/>
                  <a:gd name="T31" fmla="*/ 17 h 77"/>
                  <a:gd name="T32" fmla="*/ 1 w 77"/>
                  <a:gd name="T33" fmla="*/ 48 h 77"/>
                  <a:gd name="T34" fmla="*/ 0 w 77"/>
                  <a:gd name="T35" fmla="*/ 39 h 77"/>
                  <a:gd name="T36" fmla="*/ 20 w 77"/>
                  <a:gd name="T37" fmla="*/ 5 h 77"/>
                  <a:gd name="T38" fmla="*/ 32 w 77"/>
                  <a:gd name="T39" fmla="*/ 17 h 77"/>
                  <a:gd name="T40" fmla="*/ 19 w 77"/>
                  <a:gd name="T41" fmla="*/ 38 h 77"/>
                  <a:gd name="T42" fmla="*/ 19 w 77"/>
                  <a:gd name="T43" fmla="*/ 72 h 77"/>
                  <a:gd name="T44" fmla="*/ 3 w 77"/>
                  <a:gd name="T45" fmla="*/ 54 h 77"/>
                  <a:gd name="T46" fmla="*/ 19 w 77"/>
                  <a:gd name="T4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77">
                    <a:moveTo>
                      <a:pt x="53" y="30"/>
                    </a:moveTo>
                    <a:cubicBezTo>
                      <a:pt x="25" y="2"/>
                      <a:pt x="25" y="2"/>
                      <a:pt x="25" y="2"/>
                    </a:cubicBezTo>
                    <a:cubicBezTo>
                      <a:pt x="29" y="1"/>
                      <a:pt x="34" y="0"/>
                      <a:pt x="38" y="0"/>
                    </a:cubicBezTo>
                    <a:cubicBezTo>
                      <a:pt x="43" y="0"/>
                      <a:pt x="48" y="1"/>
                      <a:pt x="53" y="3"/>
                    </a:cubicBezTo>
                    <a:lnTo>
                      <a:pt x="53" y="30"/>
                    </a:lnTo>
                    <a:close/>
                    <a:moveTo>
                      <a:pt x="58" y="53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69" y="12"/>
                      <a:pt x="77" y="24"/>
                      <a:pt x="77" y="39"/>
                    </a:cubicBezTo>
                    <a:cubicBezTo>
                      <a:pt x="77" y="44"/>
                      <a:pt x="76" y="49"/>
                      <a:pt x="74" y="53"/>
                    </a:cubicBezTo>
                    <a:lnTo>
                      <a:pt x="58" y="53"/>
                    </a:lnTo>
                    <a:close/>
                    <a:moveTo>
                      <a:pt x="24" y="58"/>
                    </a:moveTo>
                    <a:cubicBezTo>
                      <a:pt x="72" y="58"/>
                      <a:pt x="72" y="58"/>
                      <a:pt x="72" y="58"/>
                    </a:cubicBezTo>
                    <a:cubicBezTo>
                      <a:pt x="65" y="69"/>
                      <a:pt x="53" y="77"/>
                      <a:pt x="38" y="77"/>
                    </a:cubicBezTo>
                    <a:cubicBezTo>
                      <a:pt x="33" y="77"/>
                      <a:pt x="28" y="76"/>
                      <a:pt x="24" y="74"/>
                    </a:cubicBezTo>
                    <a:lnTo>
                      <a:pt x="24" y="58"/>
                    </a:lnTo>
                    <a:close/>
                    <a:moveTo>
                      <a:pt x="32" y="17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0" y="45"/>
                      <a:pt x="0" y="42"/>
                      <a:pt x="0" y="39"/>
                    </a:cubicBezTo>
                    <a:cubicBezTo>
                      <a:pt x="0" y="24"/>
                      <a:pt x="8" y="12"/>
                      <a:pt x="20" y="5"/>
                    </a:cubicBezTo>
                    <a:lnTo>
                      <a:pt x="32" y="17"/>
                    </a:lnTo>
                    <a:close/>
                    <a:moveTo>
                      <a:pt x="19" y="38"/>
                    </a:moveTo>
                    <a:cubicBezTo>
                      <a:pt x="19" y="72"/>
                      <a:pt x="19" y="72"/>
                      <a:pt x="19" y="72"/>
                    </a:cubicBezTo>
                    <a:cubicBezTo>
                      <a:pt x="12" y="68"/>
                      <a:pt x="6" y="62"/>
                      <a:pt x="3" y="54"/>
                    </a:cubicBezTo>
                    <a:lnTo>
                      <a:pt x="1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3" name="Freeform 159">
                <a:extLst>
                  <a:ext uri="{FF2B5EF4-FFF2-40B4-BE49-F238E27FC236}">
                    <a16:creationId xmlns:a16="http://schemas.microsoft.com/office/drawing/2014/main" id="{B50DC272-9D3E-4D65-8BF6-E3F0E086BC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0276" y="4031724"/>
                <a:ext cx="229008" cy="197690"/>
              </a:xfrm>
              <a:custGeom>
                <a:avLst/>
                <a:gdLst>
                  <a:gd name="T0" fmla="*/ 18 w 72"/>
                  <a:gd name="T1" fmla="*/ 0 h 62"/>
                  <a:gd name="T2" fmla="*/ 54 w 72"/>
                  <a:gd name="T3" fmla="*/ 0 h 62"/>
                  <a:gd name="T4" fmla="*/ 54 w 72"/>
                  <a:gd name="T5" fmla="*/ 9 h 62"/>
                  <a:gd name="T6" fmla="*/ 18 w 72"/>
                  <a:gd name="T7" fmla="*/ 9 h 62"/>
                  <a:gd name="T8" fmla="*/ 18 w 72"/>
                  <a:gd name="T9" fmla="*/ 0 h 62"/>
                  <a:gd name="T10" fmla="*/ 67 w 72"/>
                  <a:gd name="T11" fmla="*/ 13 h 62"/>
                  <a:gd name="T12" fmla="*/ 4 w 72"/>
                  <a:gd name="T13" fmla="*/ 13 h 62"/>
                  <a:gd name="T14" fmla="*/ 0 w 72"/>
                  <a:gd name="T15" fmla="*/ 18 h 62"/>
                  <a:gd name="T16" fmla="*/ 0 w 72"/>
                  <a:gd name="T17" fmla="*/ 40 h 62"/>
                  <a:gd name="T18" fmla="*/ 4 w 72"/>
                  <a:gd name="T19" fmla="*/ 44 h 62"/>
                  <a:gd name="T20" fmla="*/ 18 w 72"/>
                  <a:gd name="T21" fmla="*/ 44 h 62"/>
                  <a:gd name="T22" fmla="*/ 18 w 72"/>
                  <a:gd name="T23" fmla="*/ 62 h 62"/>
                  <a:gd name="T24" fmla="*/ 54 w 72"/>
                  <a:gd name="T25" fmla="*/ 62 h 62"/>
                  <a:gd name="T26" fmla="*/ 54 w 72"/>
                  <a:gd name="T27" fmla="*/ 44 h 62"/>
                  <a:gd name="T28" fmla="*/ 67 w 72"/>
                  <a:gd name="T29" fmla="*/ 44 h 62"/>
                  <a:gd name="T30" fmla="*/ 72 w 72"/>
                  <a:gd name="T31" fmla="*/ 40 h 62"/>
                  <a:gd name="T32" fmla="*/ 72 w 72"/>
                  <a:gd name="T33" fmla="*/ 18 h 62"/>
                  <a:gd name="T34" fmla="*/ 67 w 72"/>
                  <a:gd name="T35" fmla="*/ 13 h 62"/>
                  <a:gd name="T36" fmla="*/ 49 w 72"/>
                  <a:gd name="T37" fmla="*/ 58 h 62"/>
                  <a:gd name="T38" fmla="*/ 22 w 72"/>
                  <a:gd name="T39" fmla="*/ 58 h 62"/>
                  <a:gd name="T40" fmla="*/ 22 w 72"/>
                  <a:gd name="T41" fmla="*/ 35 h 62"/>
                  <a:gd name="T42" fmla="*/ 49 w 72"/>
                  <a:gd name="T43" fmla="*/ 35 h 62"/>
                  <a:gd name="T44" fmla="*/ 49 w 72"/>
                  <a:gd name="T45" fmla="*/ 58 h 62"/>
                  <a:gd name="T46" fmla="*/ 68 w 72"/>
                  <a:gd name="T47" fmla="*/ 20 h 62"/>
                  <a:gd name="T48" fmla="*/ 65 w 72"/>
                  <a:gd name="T49" fmla="*/ 23 h 62"/>
                  <a:gd name="T50" fmla="*/ 62 w 72"/>
                  <a:gd name="T51" fmla="*/ 20 h 62"/>
                  <a:gd name="T52" fmla="*/ 65 w 72"/>
                  <a:gd name="T53" fmla="*/ 17 h 62"/>
                  <a:gd name="T54" fmla="*/ 68 w 72"/>
                  <a:gd name="T55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" h="62">
                    <a:moveTo>
                      <a:pt x="18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18" y="9"/>
                      <a:pt x="18" y="9"/>
                      <a:pt x="18" y="9"/>
                    </a:cubicBezTo>
                    <a:lnTo>
                      <a:pt x="18" y="0"/>
                    </a:lnTo>
                    <a:close/>
                    <a:moveTo>
                      <a:pt x="67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2" y="13"/>
                      <a:pt x="0" y="15"/>
                      <a:pt x="0" y="1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70" y="44"/>
                      <a:pt x="72" y="42"/>
                      <a:pt x="72" y="40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5"/>
                      <a:pt x="70" y="13"/>
                      <a:pt x="67" y="13"/>
                    </a:cubicBezTo>
                    <a:close/>
                    <a:moveTo>
                      <a:pt x="49" y="58"/>
                    </a:move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58"/>
                    </a:lnTo>
                    <a:close/>
                    <a:moveTo>
                      <a:pt x="68" y="20"/>
                    </a:moveTo>
                    <a:cubicBezTo>
                      <a:pt x="68" y="22"/>
                      <a:pt x="67" y="23"/>
                      <a:pt x="65" y="23"/>
                    </a:cubicBezTo>
                    <a:cubicBezTo>
                      <a:pt x="63" y="23"/>
                      <a:pt x="62" y="22"/>
                      <a:pt x="62" y="20"/>
                    </a:cubicBezTo>
                    <a:cubicBezTo>
                      <a:pt x="62" y="18"/>
                      <a:pt x="63" y="17"/>
                      <a:pt x="65" y="17"/>
                    </a:cubicBezTo>
                    <a:cubicBezTo>
                      <a:pt x="67" y="17"/>
                      <a:pt x="68" y="18"/>
                      <a:pt x="6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4" name="Freeform 160">
                <a:extLst>
                  <a:ext uri="{FF2B5EF4-FFF2-40B4-BE49-F238E27FC236}">
                    <a16:creationId xmlns:a16="http://schemas.microsoft.com/office/drawing/2014/main" id="{55A49884-2078-4C8E-8BDB-918CF997B7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37" y="3841862"/>
                <a:ext cx="230965" cy="230965"/>
              </a:xfrm>
              <a:custGeom>
                <a:avLst/>
                <a:gdLst>
                  <a:gd name="T0" fmla="*/ 13 w 72"/>
                  <a:gd name="T1" fmla="*/ 36 h 72"/>
                  <a:gd name="T2" fmla="*/ 13 w 72"/>
                  <a:gd name="T3" fmla="*/ 33 h 72"/>
                  <a:gd name="T4" fmla="*/ 1 w 72"/>
                  <a:gd name="T5" fmla="*/ 29 h 72"/>
                  <a:gd name="T6" fmla="*/ 0 w 72"/>
                  <a:gd name="T7" fmla="*/ 36 h 72"/>
                  <a:gd name="T8" fmla="*/ 11 w 72"/>
                  <a:gd name="T9" fmla="*/ 62 h 72"/>
                  <a:gd name="T10" fmla="*/ 19 w 72"/>
                  <a:gd name="T11" fmla="*/ 51 h 72"/>
                  <a:gd name="T12" fmla="*/ 13 w 72"/>
                  <a:gd name="T13" fmla="*/ 36 h 72"/>
                  <a:gd name="T14" fmla="*/ 58 w 72"/>
                  <a:gd name="T15" fmla="*/ 36 h 72"/>
                  <a:gd name="T16" fmla="*/ 52 w 72"/>
                  <a:gd name="T17" fmla="*/ 51 h 72"/>
                  <a:gd name="T18" fmla="*/ 60 w 72"/>
                  <a:gd name="T19" fmla="*/ 62 h 72"/>
                  <a:gd name="T20" fmla="*/ 72 w 72"/>
                  <a:gd name="T21" fmla="*/ 36 h 72"/>
                  <a:gd name="T22" fmla="*/ 71 w 72"/>
                  <a:gd name="T23" fmla="*/ 29 h 72"/>
                  <a:gd name="T24" fmla="*/ 58 w 72"/>
                  <a:gd name="T25" fmla="*/ 33 h 72"/>
                  <a:gd name="T26" fmla="*/ 58 w 72"/>
                  <a:gd name="T27" fmla="*/ 36 h 72"/>
                  <a:gd name="T28" fmla="*/ 40 w 72"/>
                  <a:gd name="T29" fmla="*/ 14 h 72"/>
                  <a:gd name="T30" fmla="*/ 55 w 72"/>
                  <a:gd name="T31" fmla="*/ 25 h 72"/>
                  <a:gd name="T32" fmla="*/ 68 w 72"/>
                  <a:gd name="T33" fmla="*/ 21 h 72"/>
                  <a:gd name="T34" fmla="*/ 40 w 72"/>
                  <a:gd name="T35" fmla="*/ 0 h 72"/>
                  <a:gd name="T36" fmla="*/ 40 w 72"/>
                  <a:gd name="T37" fmla="*/ 14 h 72"/>
                  <a:gd name="T38" fmla="*/ 16 w 72"/>
                  <a:gd name="T39" fmla="*/ 25 h 72"/>
                  <a:gd name="T40" fmla="*/ 31 w 72"/>
                  <a:gd name="T41" fmla="*/ 14 h 72"/>
                  <a:gd name="T42" fmla="*/ 31 w 72"/>
                  <a:gd name="T43" fmla="*/ 0 h 72"/>
                  <a:gd name="T44" fmla="*/ 3 w 72"/>
                  <a:gd name="T45" fmla="*/ 21 h 72"/>
                  <a:gd name="T46" fmla="*/ 16 w 72"/>
                  <a:gd name="T47" fmla="*/ 25 h 72"/>
                  <a:gd name="T48" fmla="*/ 45 w 72"/>
                  <a:gd name="T49" fmla="*/ 56 h 72"/>
                  <a:gd name="T50" fmla="*/ 36 w 72"/>
                  <a:gd name="T51" fmla="*/ 58 h 72"/>
                  <a:gd name="T52" fmla="*/ 26 w 72"/>
                  <a:gd name="T53" fmla="*/ 56 h 72"/>
                  <a:gd name="T54" fmla="*/ 18 w 72"/>
                  <a:gd name="T55" fmla="*/ 67 h 72"/>
                  <a:gd name="T56" fmla="*/ 36 w 72"/>
                  <a:gd name="T57" fmla="*/ 72 h 72"/>
                  <a:gd name="T58" fmla="*/ 53 w 72"/>
                  <a:gd name="T59" fmla="*/ 67 h 72"/>
                  <a:gd name="T60" fmla="*/ 45 w 72"/>
                  <a:gd name="T61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2">
                    <a:moveTo>
                      <a:pt x="13" y="36"/>
                    </a:moveTo>
                    <a:cubicBezTo>
                      <a:pt x="13" y="35"/>
                      <a:pt x="13" y="34"/>
                      <a:pt x="13" y="3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1"/>
                      <a:pt x="0" y="34"/>
                      <a:pt x="0" y="36"/>
                    </a:cubicBezTo>
                    <a:cubicBezTo>
                      <a:pt x="0" y="46"/>
                      <a:pt x="4" y="56"/>
                      <a:pt x="11" y="6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6" y="47"/>
                      <a:pt x="13" y="42"/>
                      <a:pt x="13" y="36"/>
                    </a:cubicBezTo>
                    <a:close/>
                    <a:moveTo>
                      <a:pt x="58" y="36"/>
                    </a:moveTo>
                    <a:cubicBezTo>
                      <a:pt x="58" y="42"/>
                      <a:pt x="56" y="47"/>
                      <a:pt x="52" y="51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7" y="56"/>
                      <a:pt x="72" y="46"/>
                      <a:pt x="72" y="36"/>
                    </a:cubicBezTo>
                    <a:cubicBezTo>
                      <a:pt x="72" y="34"/>
                      <a:pt x="71" y="31"/>
                      <a:pt x="71" y="29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4"/>
                      <a:pt x="58" y="35"/>
                      <a:pt x="58" y="36"/>
                    </a:cubicBezTo>
                    <a:close/>
                    <a:moveTo>
                      <a:pt x="40" y="14"/>
                    </a:moveTo>
                    <a:cubicBezTo>
                      <a:pt x="47" y="15"/>
                      <a:pt x="52" y="19"/>
                      <a:pt x="55" y="25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3" y="10"/>
                      <a:pt x="53" y="2"/>
                      <a:pt x="40" y="0"/>
                    </a:cubicBezTo>
                    <a:lnTo>
                      <a:pt x="40" y="14"/>
                    </a:lnTo>
                    <a:close/>
                    <a:moveTo>
                      <a:pt x="16" y="25"/>
                    </a:moveTo>
                    <a:cubicBezTo>
                      <a:pt x="19" y="19"/>
                      <a:pt x="25" y="15"/>
                      <a:pt x="31" y="14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9" y="2"/>
                      <a:pt x="8" y="10"/>
                      <a:pt x="3" y="21"/>
                    </a:cubicBezTo>
                    <a:lnTo>
                      <a:pt x="16" y="25"/>
                    </a:lnTo>
                    <a:close/>
                    <a:moveTo>
                      <a:pt x="45" y="56"/>
                    </a:moveTo>
                    <a:cubicBezTo>
                      <a:pt x="42" y="58"/>
                      <a:pt x="39" y="58"/>
                      <a:pt x="36" y="58"/>
                    </a:cubicBezTo>
                    <a:cubicBezTo>
                      <a:pt x="32" y="58"/>
                      <a:pt x="29" y="58"/>
                      <a:pt x="26" y="56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24" y="70"/>
                      <a:pt x="30" y="72"/>
                      <a:pt x="36" y="72"/>
                    </a:cubicBezTo>
                    <a:cubicBezTo>
                      <a:pt x="42" y="72"/>
                      <a:pt x="48" y="70"/>
                      <a:pt x="53" y="67"/>
                    </a:cubicBezTo>
                    <a:lnTo>
                      <a:pt x="45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5" name="Freeform 161">
                <a:extLst>
                  <a:ext uri="{FF2B5EF4-FFF2-40B4-BE49-F238E27FC236}">
                    <a16:creationId xmlns:a16="http://schemas.microsoft.com/office/drawing/2014/main" id="{14E50274-BF04-4777-9A1D-AA909D13FE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78439" y="1082029"/>
                <a:ext cx="221179" cy="221178"/>
              </a:xfrm>
              <a:custGeom>
                <a:avLst/>
                <a:gdLst>
                  <a:gd name="T0" fmla="*/ 35 w 69"/>
                  <a:gd name="T1" fmla="*/ 0 h 69"/>
                  <a:gd name="T2" fmla="*/ 0 w 69"/>
                  <a:gd name="T3" fmla="*/ 35 h 69"/>
                  <a:gd name="T4" fmla="*/ 35 w 69"/>
                  <a:gd name="T5" fmla="*/ 69 h 69"/>
                  <a:gd name="T6" fmla="*/ 69 w 69"/>
                  <a:gd name="T7" fmla="*/ 35 h 69"/>
                  <a:gd name="T8" fmla="*/ 35 w 69"/>
                  <a:gd name="T9" fmla="*/ 0 h 69"/>
                  <a:gd name="T10" fmla="*/ 35 w 69"/>
                  <a:gd name="T11" fmla="*/ 62 h 69"/>
                  <a:gd name="T12" fmla="*/ 7 w 69"/>
                  <a:gd name="T13" fmla="*/ 35 h 69"/>
                  <a:gd name="T14" fmla="*/ 35 w 69"/>
                  <a:gd name="T15" fmla="*/ 7 h 69"/>
                  <a:gd name="T16" fmla="*/ 62 w 69"/>
                  <a:gd name="T17" fmla="*/ 35 h 69"/>
                  <a:gd name="T18" fmla="*/ 35 w 69"/>
                  <a:gd name="T19" fmla="*/ 62 h 69"/>
                  <a:gd name="T20" fmla="*/ 22 w 69"/>
                  <a:gd name="T21" fmla="*/ 24 h 69"/>
                  <a:gd name="T22" fmla="*/ 37 w 69"/>
                  <a:gd name="T23" fmla="*/ 35 h 69"/>
                  <a:gd name="T24" fmla="*/ 22 w 69"/>
                  <a:gd name="T25" fmla="*/ 45 h 69"/>
                  <a:gd name="T26" fmla="*/ 22 w 69"/>
                  <a:gd name="T27" fmla="*/ 24 h 69"/>
                  <a:gd name="T28" fmla="*/ 39 w 69"/>
                  <a:gd name="T29" fmla="*/ 24 h 69"/>
                  <a:gd name="T30" fmla="*/ 54 w 69"/>
                  <a:gd name="T31" fmla="*/ 35 h 69"/>
                  <a:gd name="T32" fmla="*/ 39 w 69"/>
                  <a:gd name="T33" fmla="*/ 45 h 69"/>
                  <a:gd name="T34" fmla="*/ 39 w 69"/>
                  <a:gd name="T35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69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53"/>
                      <a:pt x="16" y="69"/>
                      <a:pt x="35" y="69"/>
                    </a:cubicBezTo>
                    <a:cubicBezTo>
                      <a:pt x="53" y="69"/>
                      <a:pt x="69" y="53"/>
                      <a:pt x="69" y="35"/>
                    </a:cubicBezTo>
                    <a:cubicBezTo>
                      <a:pt x="69" y="16"/>
                      <a:pt x="53" y="0"/>
                      <a:pt x="35" y="0"/>
                    </a:cubicBezTo>
                    <a:close/>
                    <a:moveTo>
                      <a:pt x="35" y="62"/>
                    </a:moveTo>
                    <a:cubicBezTo>
                      <a:pt x="19" y="62"/>
                      <a:pt x="7" y="50"/>
                      <a:pt x="7" y="35"/>
                    </a:cubicBezTo>
                    <a:cubicBezTo>
                      <a:pt x="7" y="19"/>
                      <a:pt x="19" y="7"/>
                      <a:pt x="35" y="7"/>
                    </a:cubicBezTo>
                    <a:cubicBezTo>
                      <a:pt x="50" y="7"/>
                      <a:pt x="62" y="19"/>
                      <a:pt x="62" y="35"/>
                    </a:cubicBezTo>
                    <a:cubicBezTo>
                      <a:pt x="62" y="50"/>
                      <a:pt x="50" y="62"/>
                      <a:pt x="35" y="62"/>
                    </a:cubicBezTo>
                    <a:close/>
                    <a:moveTo>
                      <a:pt x="22" y="24"/>
                    </a:moveTo>
                    <a:cubicBezTo>
                      <a:pt x="37" y="35"/>
                      <a:pt x="37" y="35"/>
                      <a:pt x="37" y="35"/>
                    </a:cubicBezTo>
                    <a:cubicBezTo>
                      <a:pt x="22" y="45"/>
                      <a:pt x="22" y="45"/>
                      <a:pt x="22" y="45"/>
                    </a:cubicBezTo>
                    <a:lnTo>
                      <a:pt x="22" y="24"/>
                    </a:lnTo>
                    <a:close/>
                    <a:moveTo>
                      <a:pt x="39" y="24"/>
                    </a:moveTo>
                    <a:cubicBezTo>
                      <a:pt x="54" y="35"/>
                      <a:pt x="54" y="35"/>
                      <a:pt x="54" y="35"/>
                    </a:cubicBezTo>
                    <a:cubicBezTo>
                      <a:pt x="39" y="45"/>
                      <a:pt x="39" y="45"/>
                      <a:pt x="39" y="45"/>
                    </a:cubicBezTo>
                    <a:lnTo>
                      <a:pt x="3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6" name="Freeform 162">
                <a:extLst>
                  <a:ext uri="{FF2B5EF4-FFF2-40B4-BE49-F238E27FC236}">
                    <a16:creationId xmlns:a16="http://schemas.microsoft.com/office/drawing/2014/main" id="{25230242-C915-4E56-9027-C088B37B0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2483" y="3088291"/>
                <a:ext cx="242709" cy="252495"/>
              </a:xfrm>
              <a:custGeom>
                <a:avLst/>
                <a:gdLst>
                  <a:gd name="T0" fmla="*/ 59 w 124"/>
                  <a:gd name="T1" fmla="*/ 129 h 129"/>
                  <a:gd name="T2" fmla="*/ 59 w 124"/>
                  <a:gd name="T3" fmla="*/ 70 h 129"/>
                  <a:gd name="T4" fmla="*/ 0 w 124"/>
                  <a:gd name="T5" fmla="*/ 129 h 129"/>
                  <a:gd name="T6" fmla="*/ 0 w 124"/>
                  <a:gd name="T7" fmla="*/ 0 h 129"/>
                  <a:gd name="T8" fmla="*/ 59 w 124"/>
                  <a:gd name="T9" fmla="*/ 58 h 129"/>
                  <a:gd name="T10" fmla="*/ 59 w 124"/>
                  <a:gd name="T11" fmla="*/ 0 h 129"/>
                  <a:gd name="T12" fmla="*/ 124 w 124"/>
                  <a:gd name="T13" fmla="*/ 65 h 129"/>
                  <a:gd name="T14" fmla="*/ 59 w 124"/>
                  <a:gd name="T15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29">
                    <a:moveTo>
                      <a:pt x="59" y="129"/>
                    </a:moveTo>
                    <a:lnTo>
                      <a:pt x="59" y="70"/>
                    </a:lnTo>
                    <a:lnTo>
                      <a:pt x="0" y="129"/>
                    </a:lnTo>
                    <a:lnTo>
                      <a:pt x="0" y="0"/>
                    </a:lnTo>
                    <a:lnTo>
                      <a:pt x="59" y="58"/>
                    </a:lnTo>
                    <a:lnTo>
                      <a:pt x="59" y="0"/>
                    </a:lnTo>
                    <a:lnTo>
                      <a:pt x="124" y="65"/>
                    </a:lnTo>
                    <a:lnTo>
                      <a:pt x="59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7" name="Freeform 163">
                <a:extLst>
                  <a:ext uri="{FF2B5EF4-FFF2-40B4-BE49-F238E27FC236}">
                    <a16:creationId xmlns:a16="http://schemas.microsoft.com/office/drawing/2014/main" id="{8C6A3030-A1C2-49A0-B2B2-4E55DFC77B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405" y="2205535"/>
                <a:ext cx="256411" cy="254453"/>
              </a:xfrm>
              <a:custGeom>
                <a:avLst/>
                <a:gdLst>
                  <a:gd name="T0" fmla="*/ 0 w 131"/>
                  <a:gd name="T1" fmla="*/ 130 h 130"/>
                  <a:gd name="T2" fmla="*/ 66 w 131"/>
                  <a:gd name="T3" fmla="*/ 130 h 130"/>
                  <a:gd name="T4" fmla="*/ 66 w 131"/>
                  <a:gd name="T5" fmla="*/ 0 h 130"/>
                  <a:gd name="T6" fmla="*/ 0 w 131"/>
                  <a:gd name="T7" fmla="*/ 0 h 130"/>
                  <a:gd name="T8" fmla="*/ 0 w 131"/>
                  <a:gd name="T9" fmla="*/ 130 h 130"/>
                  <a:gd name="T10" fmla="*/ 41 w 131"/>
                  <a:gd name="T11" fmla="*/ 16 h 130"/>
                  <a:gd name="T12" fmla="*/ 58 w 131"/>
                  <a:gd name="T13" fmla="*/ 16 h 130"/>
                  <a:gd name="T14" fmla="*/ 58 w 131"/>
                  <a:gd name="T15" fmla="*/ 32 h 130"/>
                  <a:gd name="T16" fmla="*/ 41 w 131"/>
                  <a:gd name="T17" fmla="*/ 32 h 130"/>
                  <a:gd name="T18" fmla="*/ 41 w 131"/>
                  <a:gd name="T19" fmla="*/ 16 h 130"/>
                  <a:gd name="T20" fmla="*/ 41 w 131"/>
                  <a:gd name="T21" fmla="*/ 49 h 130"/>
                  <a:gd name="T22" fmla="*/ 58 w 131"/>
                  <a:gd name="T23" fmla="*/ 49 h 130"/>
                  <a:gd name="T24" fmla="*/ 58 w 131"/>
                  <a:gd name="T25" fmla="*/ 65 h 130"/>
                  <a:gd name="T26" fmla="*/ 41 w 131"/>
                  <a:gd name="T27" fmla="*/ 65 h 130"/>
                  <a:gd name="T28" fmla="*/ 41 w 131"/>
                  <a:gd name="T29" fmla="*/ 49 h 130"/>
                  <a:gd name="T30" fmla="*/ 41 w 131"/>
                  <a:gd name="T31" fmla="*/ 81 h 130"/>
                  <a:gd name="T32" fmla="*/ 58 w 131"/>
                  <a:gd name="T33" fmla="*/ 81 h 130"/>
                  <a:gd name="T34" fmla="*/ 58 w 131"/>
                  <a:gd name="T35" fmla="*/ 98 h 130"/>
                  <a:gd name="T36" fmla="*/ 41 w 131"/>
                  <a:gd name="T37" fmla="*/ 98 h 130"/>
                  <a:gd name="T38" fmla="*/ 41 w 131"/>
                  <a:gd name="T39" fmla="*/ 81 h 130"/>
                  <a:gd name="T40" fmla="*/ 9 w 131"/>
                  <a:gd name="T41" fmla="*/ 16 h 130"/>
                  <a:gd name="T42" fmla="*/ 25 w 131"/>
                  <a:gd name="T43" fmla="*/ 16 h 130"/>
                  <a:gd name="T44" fmla="*/ 25 w 131"/>
                  <a:gd name="T45" fmla="*/ 32 h 130"/>
                  <a:gd name="T46" fmla="*/ 9 w 131"/>
                  <a:gd name="T47" fmla="*/ 32 h 130"/>
                  <a:gd name="T48" fmla="*/ 9 w 131"/>
                  <a:gd name="T49" fmla="*/ 16 h 130"/>
                  <a:gd name="T50" fmla="*/ 9 w 131"/>
                  <a:gd name="T51" fmla="*/ 49 h 130"/>
                  <a:gd name="T52" fmla="*/ 25 w 131"/>
                  <a:gd name="T53" fmla="*/ 49 h 130"/>
                  <a:gd name="T54" fmla="*/ 25 w 131"/>
                  <a:gd name="T55" fmla="*/ 65 h 130"/>
                  <a:gd name="T56" fmla="*/ 9 w 131"/>
                  <a:gd name="T57" fmla="*/ 65 h 130"/>
                  <a:gd name="T58" fmla="*/ 9 w 131"/>
                  <a:gd name="T59" fmla="*/ 49 h 130"/>
                  <a:gd name="T60" fmla="*/ 9 w 131"/>
                  <a:gd name="T61" fmla="*/ 81 h 130"/>
                  <a:gd name="T62" fmla="*/ 25 w 131"/>
                  <a:gd name="T63" fmla="*/ 81 h 130"/>
                  <a:gd name="T64" fmla="*/ 25 w 131"/>
                  <a:gd name="T65" fmla="*/ 98 h 130"/>
                  <a:gd name="T66" fmla="*/ 9 w 131"/>
                  <a:gd name="T67" fmla="*/ 98 h 130"/>
                  <a:gd name="T68" fmla="*/ 9 w 131"/>
                  <a:gd name="T69" fmla="*/ 81 h 130"/>
                  <a:gd name="T70" fmla="*/ 74 w 131"/>
                  <a:gd name="T71" fmla="*/ 41 h 130"/>
                  <a:gd name="T72" fmla="*/ 131 w 131"/>
                  <a:gd name="T73" fmla="*/ 41 h 130"/>
                  <a:gd name="T74" fmla="*/ 131 w 131"/>
                  <a:gd name="T75" fmla="*/ 49 h 130"/>
                  <a:gd name="T76" fmla="*/ 74 w 131"/>
                  <a:gd name="T77" fmla="*/ 49 h 130"/>
                  <a:gd name="T78" fmla="*/ 74 w 131"/>
                  <a:gd name="T79" fmla="*/ 41 h 130"/>
                  <a:gd name="T80" fmla="*/ 74 w 131"/>
                  <a:gd name="T81" fmla="*/ 130 h 130"/>
                  <a:gd name="T82" fmla="*/ 90 w 131"/>
                  <a:gd name="T83" fmla="*/ 130 h 130"/>
                  <a:gd name="T84" fmla="*/ 90 w 131"/>
                  <a:gd name="T85" fmla="*/ 98 h 130"/>
                  <a:gd name="T86" fmla="*/ 115 w 131"/>
                  <a:gd name="T87" fmla="*/ 98 h 130"/>
                  <a:gd name="T88" fmla="*/ 115 w 131"/>
                  <a:gd name="T89" fmla="*/ 130 h 130"/>
                  <a:gd name="T90" fmla="*/ 131 w 131"/>
                  <a:gd name="T91" fmla="*/ 130 h 130"/>
                  <a:gd name="T92" fmla="*/ 131 w 131"/>
                  <a:gd name="T93" fmla="*/ 57 h 130"/>
                  <a:gd name="T94" fmla="*/ 74 w 131"/>
                  <a:gd name="T95" fmla="*/ 57 h 130"/>
                  <a:gd name="T96" fmla="*/ 74 w 131"/>
                  <a:gd name="T9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1" h="130">
                    <a:moveTo>
                      <a:pt x="0" y="130"/>
                    </a:moveTo>
                    <a:lnTo>
                      <a:pt x="66" y="13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  <a:moveTo>
                      <a:pt x="41" y="16"/>
                    </a:moveTo>
                    <a:lnTo>
                      <a:pt x="58" y="16"/>
                    </a:lnTo>
                    <a:lnTo>
                      <a:pt x="58" y="32"/>
                    </a:lnTo>
                    <a:lnTo>
                      <a:pt x="41" y="32"/>
                    </a:lnTo>
                    <a:lnTo>
                      <a:pt x="41" y="16"/>
                    </a:lnTo>
                    <a:close/>
                    <a:moveTo>
                      <a:pt x="41" y="49"/>
                    </a:moveTo>
                    <a:lnTo>
                      <a:pt x="58" y="49"/>
                    </a:lnTo>
                    <a:lnTo>
                      <a:pt x="58" y="65"/>
                    </a:lnTo>
                    <a:lnTo>
                      <a:pt x="41" y="65"/>
                    </a:lnTo>
                    <a:lnTo>
                      <a:pt x="41" y="49"/>
                    </a:lnTo>
                    <a:close/>
                    <a:moveTo>
                      <a:pt x="41" y="81"/>
                    </a:moveTo>
                    <a:lnTo>
                      <a:pt x="58" y="81"/>
                    </a:lnTo>
                    <a:lnTo>
                      <a:pt x="58" y="98"/>
                    </a:lnTo>
                    <a:lnTo>
                      <a:pt x="41" y="98"/>
                    </a:lnTo>
                    <a:lnTo>
                      <a:pt x="41" y="81"/>
                    </a:lnTo>
                    <a:close/>
                    <a:moveTo>
                      <a:pt x="9" y="16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9" y="32"/>
                    </a:lnTo>
                    <a:lnTo>
                      <a:pt x="9" y="16"/>
                    </a:lnTo>
                    <a:close/>
                    <a:moveTo>
                      <a:pt x="9" y="49"/>
                    </a:moveTo>
                    <a:lnTo>
                      <a:pt x="25" y="49"/>
                    </a:lnTo>
                    <a:lnTo>
                      <a:pt x="25" y="65"/>
                    </a:lnTo>
                    <a:lnTo>
                      <a:pt x="9" y="65"/>
                    </a:lnTo>
                    <a:lnTo>
                      <a:pt x="9" y="49"/>
                    </a:lnTo>
                    <a:close/>
                    <a:moveTo>
                      <a:pt x="9" y="81"/>
                    </a:moveTo>
                    <a:lnTo>
                      <a:pt x="25" y="81"/>
                    </a:lnTo>
                    <a:lnTo>
                      <a:pt x="25" y="98"/>
                    </a:lnTo>
                    <a:lnTo>
                      <a:pt x="9" y="98"/>
                    </a:lnTo>
                    <a:lnTo>
                      <a:pt x="9" y="81"/>
                    </a:lnTo>
                    <a:close/>
                    <a:moveTo>
                      <a:pt x="74" y="41"/>
                    </a:moveTo>
                    <a:lnTo>
                      <a:pt x="131" y="41"/>
                    </a:lnTo>
                    <a:lnTo>
                      <a:pt x="131" y="49"/>
                    </a:lnTo>
                    <a:lnTo>
                      <a:pt x="74" y="49"/>
                    </a:lnTo>
                    <a:lnTo>
                      <a:pt x="74" y="41"/>
                    </a:lnTo>
                    <a:close/>
                    <a:moveTo>
                      <a:pt x="74" y="130"/>
                    </a:moveTo>
                    <a:lnTo>
                      <a:pt x="90" y="130"/>
                    </a:lnTo>
                    <a:lnTo>
                      <a:pt x="90" y="98"/>
                    </a:lnTo>
                    <a:lnTo>
                      <a:pt x="115" y="98"/>
                    </a:lnTo>
                    <a:lnTo>
                      <a:pt x="115" y="130"/>
                    </a:lnTo>
                    <a:lnTo>
                      <a:pt x="131" y="130"/>
                    </a:lnTo>
                    <a:lnTo>
                      <a:pt x="131" y="57"/>
                    </a:lnTo>
                    <a:lnTo>
                      <a:pt x="74" y="57"/>
                    </a:lnTo>
                    <a:lnTo>
                      <a:pt x="74" y="1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8" name="Freeform 164">
                <a:extLst>
                  <a:ext uri="{FF2B5EF4-FFF2-40B4-BE49-F238E27FC236}">
                    <a16:creationId xmlns:a16="http://schemas.microsoft.com/office/drawing/2014/main" id="{749FB159-DC33-4A36-9E67-F58A50CF40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88930" y="2636148"/>
                <a:ext cx="146800" cy="154628"/>
              </a:xfrm>
              <a:custGeom>
                <a:avLst/>
                <a:gdLst>
                  <a:gd name="T0" fmla="*/ 43 w 46"/>
                  <a:gd name="T1" fmla="*/ 29 h 48"/>
                  <a:gd name="T2" fmla="*/ 46 w 46"/>
                  <a:gd name="T3" fmla="*/ 16 h 48"/>
                  <a:gd name="T4" fmla="*/ 41 w 46"/>
                  <a:gd name="T5" fmla="*/ 8 h 48"/>
                  <a:gd name="T6" fmla="*/ 37 w 46"/>
                  <a:gd name="T7" fmla="*/ 9 h 48"/>
                  <a:gd name="T8" fmla="*/ 28 w 46"/>
                  <a:gd name="T9" fmla="*/ 0 h 48"/>
                  <a:gd name="T10" fmla="*/ 18 w 46"/>
                  <a:gd name="T11" fmla="*/ 0 h 48"/>
                  <a:gd name="T12" fmla="*/ 17 w 46"/>
                  <a:gd name="T13" fmla="*/ 4 h 48"/>
                  <a:gd name="T14" fmla="*/ 4 w 46"/>
                  <a:gd name="T15" fmla="*/ 8 h 48"/>
                  <a:gd name="T16" fmla="*/ 0 w 46"/>
                  <a:gd name="T17" fmla="*/ 16 h 48"/>
                  <a:gd name="T18" fmla="*/ 3 w 46"/>
                  <a:gd name="T19" fmla="*/ 19 h 48"/>
                  <a:gd name="T20" fmla="*/ 0 w 46"/>
                  <a:gd name="T21" fmla="*/ 32 h 48"/>
                  <a:gd name="T22" fmla="*/ 4 w 46"/>
                  <a:gd name="T23" fmla="*/ 40 h 48"/>
                  <a:gd name="T24" fmla="*/ 9 w 46"/>
                  <a:gd name="T25" fmla="*/ 39 h 48"/>
                  <a:gd name="T26" fmla="*/ 18 w 46"/>
                  <a:gd name="T27" fmla="*/ 48 h 48"/>
                  <a:gd name="T28" fmla="*/ 28 w 46"/>
                  <a:gd name="T29" fmla="*/ 48 h 48"/>
                  <a:gd name="T30" fmla="*/ 29 w 46"/>
                  <a:gd name="T31" fmla="*/ 44 h 48"/>
                  <a:gd name="T32" fmla="*/ 41 w 46"/>
                  <a:gd name="T33" fmla="*/ 40 h 48"/>
                  <a:gd name="T34" fmla="*/ 46 w 46"/>
                  <a:gd name="T35" fmla="*/ 32 h 48"/>
                  <a:gd name="T36" fmla="*/ 43 w 46"/>
                  <a:gd name="T37" fmla="*/ 29 h 48"/>
                  <a:gd name="T38" fmla="*/ 23 w 46"/>
                  <a:gd name="T39" fmla="*/ 34 h 48"/>
                  <a:gd name="T40" fmla="*/ 13 w 46"/>
                  <a:gd name="T41" fmla="*/ 24 h 48"/>
                  <a:gd name="T42" fmla="*/ 23 w 46"/>
                  <a:gd name="T43" fmla="*/ 14 h 48"/>
                  <a:gd name="T44" fmla="*/ 33 w 46"/>
                  <a:gd name="T45" fmla="*/ 24 h 48"/>
                  <a:gd name="T46" fmla="*/ 23 w 46"/>
                  <a:gd name="T47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48">
                    <a:moveTo>
                      <a:pt x="43" y="29"/>
                    </a:moveTo>
                    <a:cubicBezTo>
                      <a:pt x="40" y="24"/>
                      <a:pt x="42" y="19"/>
                      <a:pt x="46" y="1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9"/>
                      <a:pt x="39" y="9"/>
                      <a:pt x="37" y="9"/>
                    </a:cubicBezTo>
                    <a:cubicBezTo>
                      <a:pt x="32" y="9"/>
                      <a:pt x="28" y="5"/>
                      <a:pt x="2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0"/>
                      <a:pt x="4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2" y="18"/>
                      <a:pt x="3" y="19"/>
                    </a:cubicBezTo>
                    <a:cubicBezTo>
                      <a:pt x="6" y="24"/>
                      <a:pt x="4" y="29"/>
                      <a:pt x="0" y="3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6" y="39"/>
                      <a:pt x="7" y="39"/>
                      <a:pt x="9" y="39"/>
                    </a:cubicBezTo>
                    <a:cubicBezTo>
                      <a:pt x="14" y="39"/>
                      <a:pt x="18" y="43"/>
                      <a:pt x="1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7"/>
                      <a:pt x="28" y="45"/>
                      <a:pt x="29" y="44"/>
                    </a:cubicBezTo>
                    <a:cubicBezTo>
                      <a:pt x="31" y="39"/>
                      <a:pt x="37" y="38"/>
                      <a:pt x="41" y="40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1"/>
                      <a:pt x="44" y="30"/>
                      <a:pt x="43" y="29"/>
                    </a:cubicBezTo>
                    <a:close/>
                    <a:moveTo>
                      <a:pt x="23" y="34"/>
                    </a:moveTo>
                    <a:cubicBezTo>
                      <a:pt x="18" y="34"/>
                      <a:pt x="13" y="29"/>
                      <a:pt x="13" y="24"/>
                    </a:cubicBezTo>
                    <a:cubicBezTo>
                      <a:pt x="13" y="19"/>
                      <a:pt x="18" y="14"/>
                      <a:pt x="23" y="14"/>
                    </a:cubicBezTo>
                    <a:cubicBezTo>
                      <a:pt x="28" y="14"/>
                      <a:pt x="33" y="19"/>
                      <a:pt x="33" y="24"/>
                    </a:cubicBezTo>
                    <a:cubicBezTo>
                      <a:pt x="33" y="29"/>
                      <a:pt x="28" y="34"/>
                      <a:pt x="2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9" name="Freeform 166">
                <a:extLst>
                  <a:ext uri="{FF2B5EF4-FFF2-40B4-BE49-F238E27FC236}">
                    <a16:creationId xmlns:a16="http://schemas.microsoft.com/office/drawing/2014/main" id="{BDC2D507-2E54-4F17-9529-F098CBEA32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1843" y="3567836"/>
                <a:ext cx="107654" cy="207477"/>
              </a:xfrm>
              <a:custGeom>
                <a:avLst/>
                <a:gdLst>
                  <a:gd name="T0" fmla="*/ 23 w 34"/>
                  <a:gd name="T1" fmla="*/ 64 h 65"/>
                  <a:gd name="T2" fmla="*/ 23 w 34"/>
                  <a:gd name="T3" fmla="*/ 64 h 65"/>
                  <a:gd name="T4" fmla="*/ 33 w 34"/>
                  <a:gd name="T5" fmla="*/ 50 h 65"/>
                  <a:gd name="T6" fmla="*/ 30 w 34"/>
                  <a:gd name="T7" fmla="*/ 34 h 65"/>
                  <a:gd name="T8" fmla="*/ 15 w 34"/>
                  <a:gd name="T9" fmla="*/ 24 h 65"/>
                  <a:gd name="T10" fmla="*/ 15 w 34"/>
                  <a:gd name="T11" fmla="*/ 24 h 65"/>
                  <a:gd name="T12" fmla="*/ 14 w 34"/>
                  <a:gd name="T13" fmla="*/ 25 h 65"/>
                  <a:gd name="T14" fmla="*/ 15 w 34"/>
                  <a:gd name="T15" fmla="*/ 30 h 65"/>
                  <a:gd name="T16" fmla="*/ 16 w 34"/>
                  <a:gd name="T17" fmla="*/ 30 h 65"/>
                  <a:gd name="T18" fmla="*/ 17 w 34"/>
                  <a:gd name="T19" fmla="*/ 30 h 65"/>
                  <a:gd name="T20" fmla="*/ 24 w 34"/>
                  <a:gd name="T21" fmla="*/ 35 h 65"/>
                  <a:gd name="T22" fmla="*/ 27 w 34"/>
                  <a:gd name="T23" fmla="*/ 51 h 65"/>
                  <a:gd name="T24" fmla="*/ 22 w 34"/>
                  <a:gd name="T25" fmla="*/ 59 h 65"/>
                  <a:gd name="T26" fmla="*/ 22 w 34"/>
                  <a:gd name="T27" fmla="*/ 59 h 65"/>
                  <a:gd name="T28" fmla="*/ 14 w 34"/>
                  <a:gd name="T29" fmla="*/ 53 h 65"/>
                  <a:gd name="T30" fmla="*/ 13 w 34"/>
                  <a:gd name="T31" fmla="*/ 46 h 65"/>
                  <a:gd name="T32" fmla="*/ 6 w 34"/>
                  <a:gd name="T33" fmla="*/ 44 h 65"/>
                  <a:gd name="T34" fmla="*/ 8 w 34"/>
                  <a:gd name="T35" fmla="*/ 54 h 65"/>
                  <a:gd name="T36" fmla="*/ 23 w 34"/>
                  <a:gd name="T37" fmla="*/ 64 h 65"/>
                  <a:gd name="T38" fmla="*/ 19 w 34"/>
                  <a:gd name="T39" fmla="*/ 42 h 65"/>
                  <a:gd name="T40" fmla="*/ 20 w 34"/>
                  <a:gd name="T41" fmla="*/ 41 h 65"/>
                  <a:gd name="T42" fmla="*/ 19 w 34"/>
                  <a:gd name="T43" fmla="*/ 35 h 65"/>
                  <a:gd name="T44" fmla="*/ 18 w 34"/>
                  <a:gd name="T45" fmla="*/ 36 h 65"/>
                  <a:gd name="T46" fmla="*/ 17 w 34"/>
                  <a:gd name="T47" fmla="*/ 36 h 65"/>
                  <a:gd name="T48" fmla="*/ 10 w 34"/>
                  <a:gd name="T49" fmla="*/ 31 h 65"/>
                  <a:gd name="T50" fmla="*/ 7 w 34"/>
                  <a:gd name="T51" fmla="*/ 15 h 65"/>
                  <a:gd name="T52" fmla="*/ 12 w 34"/>
                  <a:gd name="T53" fmla="*/ 7 h 65"/>
                  <a:gd name="T54" fmla="*/ 12 w 34"/>
                  <a:gd name="T55" fmla="*/ 7 h 65"/>
                  <a:gd name="T56" fmla="*/ 20 w 34"/>
                  <a:gd name="T57" fmla="*/ 13 h 65"/>
                  <a:gd name="T58" fmla="*/ 21 w 34"/>
                  <a:gd name="T59" fmla="*/ 20 h 65"/>
                  <a:gd name="T60" fmla="*/ 28 w 34"/>
                  <a:gd name="T61" fmla="*/ 22 h 65"/>
                  <a:gd name="T62" fmla="*/ 26 w 34"/>
                  <a:gd name="T63" fmla="*/ 12 h 65"/>
                  <a:gd name="T64" fmla="*/ 11 w 34"/>
                  <a:gd name="T65" fmla="*/ 2 h 65"/>
                  <a:gd name="T66" fmla="*/ 11 w 34"/>
                  <a:gd name="T67" fmla="*/ 2 h 65"/>
                  <a:gd name="T68" fmla="*/ 1 w 34"/>
                  <a:gd name="T69" fmla="*/ 16 h 65"/>
                  <a:gd name="T70" fmla="*/ 4 w 34"/>
                  <a:gd name="T71" fmla="*/ 32 h 65"/>
                  <a:gd name="T72" fmla="*/ 19 w 34"/>
                  <a:gd name="T73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" h="65">
                    <a:moveTo>
                      <a:pt x="23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30" y="63"/>
                      <a:pt x="34" y="56"/>
                      <a:pt x="33" y="50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9" y="27"/>
                      <a:pt x="22" y="23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5"/>
                      <a:pt x="14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0" y="29"/>
                      <a:pt x="24" y="32"/>
                      <a:pt x="24" y="35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8" y="54"/>
                      <a:pt x="26" y="58"/>
                      <a:pt x="22" y="59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18" y="59"/>
                      <a:pt x="15" y="57"/>
                      <a:pt x="14" y="53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0" y="46"/>
                      <a:pt x="8" y="45"/>
                      <a:pt x="6" y="4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0" y="61"/>
                      <a:pt x="16" y="65"/>
                      <a:pt x="23" y="64"/>
                    </a:cubicBezTo>
                    <a:close/>
                    <a:moveTo>
                      <a:pt x="19" y="42"/>
                    </a:moveTo>
                    <a:cubicBezTo>
                      <a:pt x="19" y="41"/>
                      <a:pt x="20" y="41"/>
                      <a:pt x="20" y="41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8" y="36"/>
                      <a:pt x="18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4" y="37"/>
                      <a:pt x="10" y="34"/>
                      <a:pt x="10" y="31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2"/>
                      <a:pt x="8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6" y="7"/>
                      <a:pt x="19" y="9"/>
                      <a:pt x="20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4" y="20"/>
                      <a:pt x="26" y="21"/>
                      <a:pt x="28" y="2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5"/>
                      <a:pt x="18" y="0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4" y="3"/>
                      <a:pt x="0" y="10"/>
                      <a:pt x="1" y="16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8"/>
                      <a:pt x="12" y="43"/>
                      <a:pt x="1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0" name="Freeform 167">
                <a:extLst>
                  <a:ext uri="{FF2B5EF4-FFF2-40B4-BE49-F238E27FC236}">
                    <a16:creationId xmlns:a16="http://schemas.microsoft.com/office/drawing/2014/main" id="{55E379F1-6F49-4C83-BF9D-DCBB4708D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179" y="1575276"/>
                <a:ext cx="293599" cy="293599"/>
              </a:xfrm>
              <a:custGeom>
                <a:avLst/>
                <a:gdLst>
                  <a:gd name="T0" fmla="*/ 29 w 92"/>
                  <a:gd name="T1" fmla="*/ 17 h 92"/>
                  <a:gd name="T2" fmla="*/ 92 w 92"/>
                  <a:gd name="T3" fmla="*/ 0 h 92"/>
                  <a:gd name="T4" fmla="*/ 92 w 92"/>
                  <a:gd name="T5" fmla="*/ 6 h 92"/>
                  <a:gd name="T6" fmla="*/ 92 w 92"/>
                  <a:gd name="T7" fmla="*/ 17 h 92"/>
                  <a:gd name="T8" fmla="*/ 92 w 92"/>
                  <a:gd name="T9" fmla="*/ 66 h 92"/>
                  <a:gd name="T10" fmla="*/ 72 w 92"/>
                  <a:gd name="T11" fmla="*/ 80 h 92"/>
                  <a:gd name="T12" fmla="*/ 52 w 92"/>
                  <a:gd name="T13" fmla="*/ 66 h 92"/>
                  <a:gd name="T14" fmla="*/ 72 w 92"/>
                  <a:gd name="T15" fmla="*/ 52 h 92"/>
                  <a:gd name="T16" fmla="*/ 81 w 92"/>
                  <a:gd name="T17" fmla="*/ 53 h 92"/>
                  <a:gd name="T18" fmla="*/ 81 w 92"/>
                  <a:gd name="T19" fmla="*/ 23 h 92"/>
                  <a:gd name="T20" fmla="*/ 41 w 92"/>
                  <a:gd name="T21" fmla="*/ 34 h 92"/>
                  <a:gd name="T22" fmla="*/ 41 w 92"/>
                  <a:gd name="T23" fmla="*/ 78 h 92"/>
                  <a:gd name="T24" fmla="*/ 21 w 92"/>
                  <a:gd name="T25" fmla="*/ 92 h 92"/>
                  <a:gd name="T26" fmla="*/ 0 w 92"/>
                  <a:gd name="T27" fmla="*/ 78 h 92"/>
                  <a:gd name="T28" fmla="*/ 21 w 92"/>
                  <a:gd name="T29" fmla="*/ 63 h 92"/>
                  <a:gd name="T30" fmla="*/ 29 w 92"/>
                  <a:gd name="T31" fmla="*/ 65 h 92"/>
                  <a:gd name="T32" fmla="*/ 29 w 92"/>
                  <a:gd name="T33" fmla="*/ 34 h 92"/>
                  <a:gd name="T34" fmla="*/ 29 w 92"/>
                  <a:gd name="T35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92">
                    <a:moveTo>
                      <a:pt x="29" y="17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2" y="74"/>
                      <a:pt x="83" y="80"/>
                      <a:pt x="72" y="80"/>
                    </a:cubicBezTo>
                    <a:cubicBezTo>
                      <a:pt x="61" y="80"/>
                      <a:pt x="52" y="74"/>
                      <a:pt x="52" y="66"/>
                    </a:cubicBezTo>
                    <a:cubicBezTo>
                      <a:pt x="52" y="58"/>
                      <a:pt x="61" y="52"/>
                      <a:pt x="72" y="52"/>
                    </a:cubicBezTo>
                    <a:cubicBezTo>
                      <a:pt x="75" y="52"/>
                      <a:pt x="78" y="52"/>
                      <a:pt x="81" y="5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1" y="86"/>
                      <a:pt x="32" y="92"/>
                      <a:pt x="21" y="92"/>
                    </a:cubicBezTo>
                    <a:cubicBezTo>
                      <a:pt x="9" y="92"/>
                      <a:pt x="0" y="86"/>
                      <a:pt x="0" y="78"/>
                    </a:cubicBezTo>
                    <a:cubicBezTo>
                      <a:pt x="0" y="70"/>
                      <a:pt x="9" y="63"/>
                      <a:pt x="21" y="63"/>
                    </a:cubicBezTo>
                    <a:cubicBezTo>
                      <a:pt x="24" y="63"/>
                      <a:pt x="27" y="64"/>
                      <a:pt x="29" y="65"/>
                    </a:cubicBezTo>
                    <a:cubicBezTo>
                      <a:pt x="29" y="34"/>
                      <a:pt x="29" y="34"/>
                      <a:pt x="29" y="34"/>
                    </a:cubicBezTo>
                    <a:lnTo>
                      <a:pt x="2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1" name="Freeform 168">
                <a:extLst>
                  <a:ext uri="{FF2B5EF4-FFF2-40B4-BE49-F238E27FC236}">
                    <a16:creationId xmlns:a16="http://schemas.microsoft.com/office/drawing/2014/main" id="{521A060B-6BEA-4E79-A6E9-8303543076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63114" y="4108059"/>
                <a:ext cx="227050" cy="201604"/>
              </a:xfrm>
              <a:custGeom>
                <a:avLst/>
                <a:gdLst>
                  <a:gd name="T0" fmla="*/ 30 w 71"/>
                  <a:gd name="T1" fmla="*/ 0 h 63"/>
                  <a:gd name="T2" fmla="*/ 30 w 71"/>
                  <a:gd name="T3" fmla="*/ 0 h 63"/>
                  <a:gd name="T4" fmla="*/ 59 w 71"/>
                  <a:gd name="T5" fmla="*/ 23 h 63"/>
                  <a:gd name="T6" fmla="*/ 30 w 71"/>
                  <a:gd name="T7" fmla="*/ 47 h 63"/>
                  <a:gd name="T8" fmla="*/ 25 w 71"/>
                  <a:gd name="T9" fmla="*/ 47 h 63"/>
                  <a:gd name="T10" fmla="*/ 4 w 71"/>
                  <a:gd name="T11" fmla="*/ 55 h 63"/>
                  <a:gd name="T12" fmla="*/ 4 w 71"/>
                  <a:gd name="T13" fmla="*/ 53 h 63"/>
                  <a:gd name="T14" fmla="*/ 11 w 71"/>
                  <a:gd name="T15" fmla="*/ 44 h 63"/>
                  <a:gd name="T16" fmla="*/ 11 w 71"/>
                  <a:gd name="T17" fmla="*/ 42 h 63"/>
                  <a:gd name="T18" fmla="*/ 0 w 71"/>
                  <a:gd name="T19" fmla="*/ 23 h 63"/>
                  <a:gd name="T20" fmla="*/ 30 w 71"/>
                  <a:gd name="T21" fmla="*/ 0 h 63"/>
                  <a:gd name="T22" fmla="*/ 62 w 71"/>
                  <a:gd name="T23" fmla="*/ 53 h 63"/>
                  <a:gd name="T24" fmla="*/ 67 w 71"/>
                  <a:gd name="T25" fmla="*/ 61 h 63"/>
                  <a:gd name="T26" fmla="*/ 67 w 71"/>
                  <a:gd name="T27" fmla="*/ 63 h 63"/>
                  <a:gd name="T28" fmla="*/ 50 w 71"/>
                  <a:gd name="T29" fmla="*/ 56 h 63"/>
                  <a:gd name="T30" fmla="*/ 46 w 71"/>
                  <a:gd name="T31" fmla="*/ 56 h 63"/>
                  <a:gd name="T32" fmla="*/ 30 w 71"/>
                  <a:gd name="T33" fmla="*/ 52 h 63"/>
                  <a:gd name="T34" fmla="*/ 54 w 71"/>
                  <a:gd name="T35" fmla="*/ 44 h 63"/>
                  <a:gd name="T36" fmla="*/ 61 w 71"/>
                  <a:gd name="T37" fmla="*/ 35 h 63"/>
                  <a:gd name="T38" fmla="*/ 64 w 71"/>
                  <a:gd name="T39" fmla="*/ 23 h 63"/>
                  <a:gd name="T40" fmla="*/ 64 w 71"/>
                  <a:gd name="T41" fmla="*/ 22 h 63"/>
                  <a:gd name="T42" fmla="*/ 71 w 71"/>
                  <a:gd name="T43" fmla="*/ 36 h 63"/>
                  <a:gd name="T44" fmla="*/ 62 w 71"/>
                  <a:gd name="T45" fmla="*/ 52 h 63"/>
                  <a:gd name="T46" fmla="*/ 62 w 71"/>
                  <a:gd name="T47" fmla="*/ 5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1" h="63"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46" y="0"/>
                      <a:pt x="59" y="10"/>
                      <a:pt x="59" y="23"/>
                    </a:cubicBezTo>
                    <a:cubicBezTo>
                      <a:pt x="59" y="37"/>
                      <a:pt x="46" y="47"/>
                      <a:pt x="30" y="47"/>
                    </a:cubicBezTo>
                    <a:cubicBezTo>
                      <a:pt x="28" y="47"/>
                      <a:pt x="27" y="47"/>
                      <a:pt x="25" y="47"/>
                    </a:cubicBezTo>
                    <a:cubicBezTo>
                      <a:pt x="19" y="53"/>
                      <a:pt x="11" y="55"/>
                      <a:pt x="4" y="55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8" y="51"/>
                      <a:pt x="11" y="48"/>
                      <a:pt x="11" y="44"/>
                    </a:cubicBezTo>
                    <a:cubicBezTo>
                      <a:pt x="11" y="43"/>
                      <a:pt x="11" y="43"/>
                      <a:pt x="11" y="42"/>
                    </a:cubicBezTo>
                    <a:cubicBezTo>
                      <a:pt x="4" y="38"/>
                      <a:pt x="0" y="31"/>
                      <a:pt x="0" y="23"/>
                    </a:cubicBezTo>
                    <a:cubicBezTo>
                      <a:pt x="0" y="10"/>
                      <a:pt x="13" y="0"/>
                      <a:pt x="30" y="0"/>
                    </a:cubicBezTo>
                    <a:close/>
                    <a:moveTo>
                      <a:pt x="62" y="53"/>
                    </a:moveTo>
                    <a:cubicBezTo>
                      <a:pt x="62" y="57"/>
                      <a:pt x="64" y="60"/>
                      <a:pt x="67" y="6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1" y="62"/>
                      <a:pt x="55" y="61"/>
                      <a:pt x="50" y="56"/>
                    </a:cubicBezTo>
                    <a:cubicBezTo>
                      <a:pt x="48" y="56"/>
                      <a:pt x="47" y="56"/>
                      <a:pt x="46" y="56"/>
                    </a:cubicBezTo>
                    <a:cubicBezTo>
                      <a:pt x="40" y="56"/>
                      <a:pt x="34" y="55"/>
                      <a:pt x="30" y="52"/>
                    </a:cubicBezTo>
                    <a:cubicBezTo>
                      <a:pt x="39" y="52"/>
                      <a:pt x="47" y="49"/>
                      <a:pt x="54" y="44"/>
                    </a:cubicBezTo>
                    <a:cubicBezTo>
                      <a:pt x="57" y="41"/>
                      <a:pt x="59" y="38"/>
                      <a:pt x="61" y="35"/>
                    </a:cubicBezTo>
                    <a:cubicBezTo>
                      <a:pt x="63" y="31"/>
                      <a:pt x="64" y="27"/>
                      <a:pt x="64" y="23"/>
                    </a:cubicBezTo>
                    <a:cubicBezTo>
                      <a:pt x="64" y="23"/>
                      <a:pt x="64" y="22"/>
                      <a:pt x="64" y="22"/>
                    </a:cubicBezTo>
                    <a:cubicBezTo>
                      <a:pt x="68" y="25"/>
                      <a:pt x="71" y="30"/>
                      <a:pt x="71" y="36"/>
                    </a:cubicBezTo>
                    <a:cubicBezTo>
                      <a:pt x="71" y="42"/>
                      <a:pt x="67" y="48"/>
                      <a:pt x="62" y="52"/>
                    </a:cubicBezTo>
                    <a:cubicBezTo>
                      <a:pt x="62" y="52"/>
                      <a:pt x="62" y="53"/>
                      <a:pt x="62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2" name="Freeform 169">
                <a:extLst>
                  <a:ext uri="{FF2B5EF4-FFF2-40B4-BE49-F238E27FC236}">
                    <a16:creationId xmlns:a16="http://schemas.microsoft.com/office/drawing/2014/main" id="{4453E1AD-00EC-41BF-970C-12A2CFA47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7103" y="3679405"/>
                <a:ext cx="207477" cy="207477"/>
              </a:xfrm>
              <a:custGeom>
                <a:avLst/>
                <a:gdLst>
                  <a:gd name="T0" fmla="*/ 65 w 65"/>
                  <a:gd name="T1" fmla="*/ 24 h 65"/>
                  <a:gd name="T2" fmla="*/ 41 w 65"/>
                  <a:gd name="T3" fmla="*/ 24 h 65"/>
                  <a:gd name="T4" fmla="*/ 50 w 65"/>
                  <a:gd name="T5" fmla="*/ 15 h 65"/>
                  <a:gd name="T6" fmla="*/ 33 w 65"/>
                  <a:gd name="T7" fmla="*/ 8 h 65"/>
                  <a:gd name="T8" fmla="*/ 16 w 65"/>
                  <a:gd name="T9" fmla="*/ 15 h 65"/>
                  <a:gd name="T10" fmla="*/ 9 w 65"/>
                  <a:gd name="T11" fmla="*/ 32 h 65"/>
                  <a:gd name="T12" fmla="*/ 16 w 65"/>
                  <a:gd name="T13" fmla="*/ 49 h 65"/>
                  <a:gd name="T14" fmla="*/ 33 w 65"/>
                  <a:gd name="T15" fmla="*/ 56 h 65"/>
                  <a:gd name="T16" fmla="*/ 50 w 65"/>
                  <a:gd name="T17" fmla="*/ 49 h 65"/>
                  <a:gd name="T18" fmla="*/ 51 w 65"/>
                  <a:gd name="T19" fmla="*/ 48 h 65"/>
                  <a:gd name="T20" fmla="*/ 57 w 65"/>
                  <a:gd name="T21" fmla="*/ 54 h 65"/>
                  <a:gd name="T22" fmla="*/ 33 w 65"/>
                  <a:gd name="T23" fmla="*/ 65 h 65"/>
                  <a:gd name="T24" fmla="*/ 0 w 65"/>
                  <a:gd name="T25" fmla="*/ 32 h 65"/>
                  <a:gd name="T26" fmla="*/ 33 w 65"/>
                  <a:gd name="T27" fmla="*/ 0 h 65"/>
                  <a:gd name="T28" fmla="*/ 56 w 65"/>
                  <a:gd name="T29" fmla="*/ 9 h 65"/>
                  <a:gd name="T30" fmla="*/ 65 w 65"/>
                  <a:gd name="T31" fmla="*/ 0 h 65"/>
                  <a:gd name="T32" fmla="*/ 65 w 65"/>
                  <a:gd name="T33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65">
                    <a:moveTo>
                      <a:pt x="65" y="24"/>
                    </a:moveTo>
                    <a:cubicBezTo>
                      <a:pt x="41" y="24"/>
                      <a:pt x="41" y="24"/>
                      <a:pt x="41" y="2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5" y="10"/>
                      <a:pt x="39" y="8"/>
                      <a:pt x="33" y="8"/>
                    </a:cubicBezTo>
                    <a:cubicBezTo>
                      <a:pt x="26" y="8"/>
                      <a:pt x="20" y="10"/>
                      <a:pt x="16" y="15"/>
                    </a:cubicBezTo>
                    <a:cubicBezTo>
                      <a:pt x="11" y="20"/>
                      <a:pt x="9" y="26"/>
                      <a:pt x="9" y="32"/>
                    </a:cubicBezTo>
                    <a:cubicBezTo>
                      <a:pt x="9" y="39"/>
                      <a:pt x="11" y="45"/>
                      <a:pt x="16" y="49"/>
                    </a:cubicBezTo>
                    <a:cubicBezTo>
                      <a:pt x="20" y="54"/>
                      <a:pt x="26" y="56"/>
                      <a:pt x="33" y="56"/>
                    </a:cubicBezTo>
                    <a:cubicBezTo>
                      <a:pt x="39" y="56"/>
                      <a:pt x="45" y="54"/>
                      <a:pt x="50" y="49"/>
                    </a:cubicBezTo>
                    <a:cubicBezTo>
                      <a:pt x="50" y="49"/>
                      <a:pt x="51" y="49"/>
                      <a:pt x="51" y="4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1" y="60"/>
                      <a:pt x="43" y="65"/>
                      <a:pt x="33" y="65"/>
                    </a:cubicBezTo>
                    <a:cubicBezTo>
                      <a:pt x="15" y="65"/>
                      <a:pt x="0" y="50"/>
                      <a:pt x="0" y="32"/>
                    </a:cubicBezTo>
                    <a:cubicBezTo>
                      <a:pt x="0" y="14"/>
                      <a:pt x="15" y="0"/>
                      <a:pt x="33" y="0"/>
                    </a:cubicBezTo>
                    <a:cubicBezTo>
                      <a:pt x="42" y="0"/>
                      <a:pt x="50" y="4"/>
                      <a:pt x="56" y="9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65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3" name="Freeform 171">
                <a:extLst>
                  <a:ext uri="{FF2B5EF4-FFF2-40B4-BE49-F238E27FC236}">
                    <a16:creationId xmlns:a16="http://schemas.microsoft.com/office/drawing/2014/main" id="{65ED091D-CEA8-402A-AFAA-6FDBAC9281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4589" y="1177939"/>
                <a:ext cx="172245" cy="170287"/>
              </a:xfrm>
              <a:custGeom>
                <a:avLst/>
                <a:gdLst>
                  <a:gd name="T0" fmla="*/ 27 w 54"/>
                  <a:gd name="T1" fmla="*/ 0 h 53"/>
                  <a:gd name="T2" fmla="*/ 0 w 54"/>
                  <a:gd name="T3" fmla="*/ 26 h 53"/>
                  <a:gd name="T4" fmla="*/ 27 w 54"/>
                  <a:gd name="T5" fmla="*/ 53 h 53"/>
                  <a:gd name="T6" fmla="*/ 54 w 54"/>
                  <a:gd name="T7" fmla="*/ 26 h 53"/>
                  <a:gd name="T8" fmla="*/ 27 w 54"/>
                  <a:gd name="T9" fmla="*/ 0 h 53"/>
                  <a:gd name="T10" fmla="*/ 16 w 54"/>
                  <a:gd name="T11" fmla="*/ 43 h 53"/>
                  <a:gd name="T12" fmla="*/ 17 w 54"/>
                  <a:gd name="T13" fmla="*/ 38 h 53"/>
                  <a:gd name="T14" fmla="*/ 7 w 54"/>
                  <a:gd name="T15" fmla="*/ 24 h 53"/>
                  <a:gd name="T16" fmla="*/ 13 w 54"/>
                  <a:gd name="T17" fmla="*/ 12 h 53"/>
                  <a:gd name="T18" fmla="*/ 27 w 54"/>
                  <a:gd name="T19" fmla="*/ 6 h 53"/>
                  <a:gd name="T20" fmla="*/ 41 w 54"/>
                  <a:gd name="T21" fmla="*/ 12 h 53"/>
                  <a:gd name="T22" fmla="*/ 47 w 54"/>
                  <a:gd name="T23" fmla="*/ 24 h 53"/>
                  <a:gd name="T24" fmla="*/ 37 w 54"/>
                  <a:gd name="T25" fmla="*/ 38 h 53"/>
                  <a:gd name="T26" fmla="*/ 38 w 54"/>
                  <a:gd name="T27" fmla="*/ 43 h 53"/>
                  <a:gd name="T28" fmla="*/ 27 w 54"/>
                  <a:gd name="T29" fmla="*/ 46 h 53"/>
                  <a:gd name="T30" fmla="*/ 16 w 54"/>
                  <a:gd name="T31" fmla="*/ 43 h 53"/>
                  <a:gd name="T32" fmla="*/ 29 w 54"/>
                  <a:gd name="T33" fmla="*/ 33 h 53"/>
                  <a:gd name="T34" fmla="*/ 30 w 54"/>
                  <a:gd name="T35" fmla="*/ 35 h 53"/>
                  <a:gd name="T36" fmla="*/ 30 w 54"/>
                  <a:gd name="T37" fmla="*/ 38 h 53"/>
                  <a:gd name="T38" fmla="*/ 28 w 54"/>
                  <a:gd name="T39" fmla="*/ 40 h 53"/>
                  <a:gd name="T40" fmla="*/ 25 w 54"/>
                  <a:gd name="T41" fmla="*/ 40 h 53"/>
                  <a:gd name="T42" fmla="*/ 23 w 54"/>
                  <a:gd name="T43" fmla="*/ 38 h 53"/>
                  <a:gd name="T44" fmla="*/ 23 w 54"/>
                  <a:gd name="T45" fmla="*/ 35 h 53"/>
                  <a:gd name="T46" fmla="*/ 25 w 54"/>
                  <a:gd name="T47" fmla="*/ 33 h 53"/>
                  <a:gd name="T48" fmla="*/ 26 w 54"/>
                  <a:gd name="T49" fmla="*/ 10 h 53"/>
                  <a:gd name="T50" fmla="*/ 28 w 54"/>
                  <a:gd name="T51" fmla="*/ 10 h 53"/>
                  <a:gd name="T52" fmla="*/ 29 w 54"/>
                  <a:gd name="T53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" h="53">
                    <a:moveTo>
                      <a:pt x="27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41"/>
                      <a:pt x="12" y="53"/>
                      <a:pt x="27" y="53"/>
                    </a:cubicBezTo>
                    <a:cubicBezTo>
                      <a:pt x="42" y="53"/>
                      <a:pt x="54" y="41"/>
                      <a:pt x="54" y="26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  <a:moveTo>
                      <a:pt x="16" y="43"/>
                    </a:moveTo>
                    <a:cubicBezTo>
                      <a:pt x="16" y="42"/>
                      <a:pt x="17" y="40"/>
                      <a:pt x="17" y="38"/>
                    </a:cubicBezTo>
                    <a:cubicBezTo>
                      <a:pt x="17" y="32"/>
                      <a:pt x="13" y="26"/>
                      <a:pt x="7" y="24"/>
                    </a:cubicBezTo>
                    <a:cubicBezTo>
                      <a:pt x="7" y="20"/>
                      <a:pt x="9" y="15"/>
                      <a:pt x="13" y="12"/>
                    </a:cubicBezTo>
                    <a:cubicBezTo>
                      <a:pt x="16" y="8"/>
                      <a:pt x="21" y="6"/>
                      <a:pt x="27" y="6"/>
                    </a:cubicBezTo>
                    <a:cubicBezTo>
                      <a:pt x="32" y="6"/>
                      <a:pt x="37" y="8"/>
                      <a:pt x="41" y="12"/>
                    </a:cubicBezTo>
                    <a:cubicBezTo>
                      <a:pt x="44" y="15"/>
                      <a:pt x="46" y="20"/>
                      <a:pt x="47" y="24"/>
                    </a:cubicBezTo>
                    <a:cubicBezTo>
                      <a:pt x="41" y="26"/>
                      <a:pt x="37" y="32"/>
                      <a:pt x="37" y="38"/>
                    </a:cubicBezTo>
                    <a:cubicBezTo>
                      <a:pt x="37" y="40"/>
                      <a:pt x="37" y="42"/>
                      <a:pt x="38" y="43"/>
                    </a:cubicBezTo>
                    <a:cubicBezTo>
                      <a:pt x="35" y="45"/>
                      <a:pt x="31" y="46"/>
                      <a:pt x="27" y="46"/>
                    </a:cubicBezTo>
                    <a:cubicBezTo>
                      <a:pt x="23" y="46"/>
                      <a:pt x="19" y="45"/>
                      <a:pt x="16" y="43"/>
                    </a:cubicBezTo>
                    <a:close/>
                    <a:moveTo>
                      <a:pt x="29" y="33"/>
                    </a:moveTo>
                    <a:cubicBezTo>
                      <a:pt x="30" y="33"/>
                      <a:pt x="30" y="34"/>
                      <a:pt x="30" y="35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9"/>
                      <a:pt x="29" y="40"/>
                      <a:pt x="28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4" y="40"/>
                      <a:pt x="23" y="39"/>
                      <a:pt x="23" y="38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4"/>
                      <a:pt x="24" y="33"/>
                      <a:pt x="25" y="33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0"/>
                      <a:pt x="28" y="10"/>
                      <a:pt x="28" y="10"/>
                    </a:cubicBezTo>
                    <a:lnTo>
                      <a:pt x="29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4" name="Freeform 174">
                <a:extLst>
                  <a:ext uri="{FF2B5EF4-FFF2-40B4-BE49-F238E27FC236}">
                    <a16:creationId xmlns:a16="http://schemas.microsoft.com/office/drawing/2014/main" id="{776F4513-11E4-4522-96BE-E9A991329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89088" y="3493458"/>
                <a:ext cx="201605" cy="199648"/>
              </a:xfrm>
              <a:custGeom>
                <a:avLst/>
                <a:gdLst>
                  <a:gd name="T0" fmla="*/ 32 w 63"/>
                  <a:gd name="T1" fmla="*/ 62 h 62"/>
                  <a:gd name="T2" fmla="*/ 0 w 63"/>
                  <a:gd name="T3" fmla="*/ 31 h 62"/>
                  <a:gd name="T4" fmla="*/ 32 w 63"/>
                  <a:gd name="T5" fmla="*/ 0 h 62"/>
                  <a:gd name="T6" fmla="*/ 63 w 63"/>
                  <a:gd name="T7" fmla="*/ 31 h 62"/>
                  <a:gd name="T8" fmla="*/ 32 w 63"/>
                  <a:gd name="T9" fmla="*/ 62 h 62"/>
                  <a:gd name="T10" fmla="*/ 58 w 63"/>
                  <a:gd name="T11" fmla="*/ 36 h 62"/>
                  <a:gd name="T12" fmla="*/ 41 w 63"/>
                  <a:gd name="T13" fmla="*/ 34 h 62"/>
                  <a:gd name="T14" fmla="*/ 46 w 63"/>
                  <a:gd name="T15" fmla="*/ 53 h 62"/>
                  <a:gd name="T16" fmla="*/ 58 w 63"/>
                  <a:gd name="T17" fmla="*/ 36 h 62"/>
                  <a:gd name="T18" fmla="*/ 42 w 63"/>
                  <a:gd name="T19" fmla="*/ 56 h 62"/>
                  <a:gd name="T20" fmla="*/ 36 w 63"/>
                  <a:gd name="T21" fmla="*/ 36 h 62"/>
                  <a:gd name="T22" fmla="*/ 36 w 63"/>
                  <a:gd name="T23" fmla="*/ 36 h 62"/>
                  <a:gd name="T24" fmla="*/ 15 w 63"/>
                  <a:gd name="T25" fmla="*/ 52 h 62"/>
                  <a:gd name="T26" fmla="*/ 32 w 63"/>
                  <a:gd name="T27" fmla="*/ 58 h 62"/>
                  <a:gd name="T28" fmla="*/ 42 w 63"/>
                  <a:gd name="T29" fmla="*/ 56 h 62"/>
                  <a:gd name="T30" fmla="*/ 12 w 63"/>
                  <a:gd name="T31" fmla="*/ 49 h 62"/>
                  <a:gd name="T32" fmla="*/ 33 w 63"/>
                  <a:gd name="T33" fmla="*/ 32 h 62"/>
                  <a:gd name="T34" fmla="*/ 34 w 63"/>
                  <a:gd name="T35" fmla="*/ 31 h 62"/>
                  <a:gd name="T36" fmla="*/ 32 w 63"/>
                  <a:gd name="T37" fmla="*/ 27 h 62"/>
                  <a:gd name="T38" fmla="*/ 5 w 63"/>
                  <a:gd name="T39" fmla="*/ 31 h 62"/>
                  <a:gd name="T40" fmla="*/ 5 w 63"/>
                  <a:gd name="T41" fmla="*/ 31 h 62"/>
                  <a:gd name="T42" fmla="*/ 12 w 63"/>
                  <a:gd name="T43" fmla="*/ 49 h 62"/>
                  <a:gd name="T44" fmla="*/ 5 w 63"/>
                  <a:gd name="T45" fmla="*/ 26 h 62"/>
                  <a:gd name="T46" fmla="*/ 30 w 63"/>
                  <a:gd name="T47" fmla="*/ 23 h 62"/>
                  <a:gd name="T48" fmla="*/ 20 w 63"/>
                  <a:gd name="T49" fmla="*/ 7 h 62"/>
                  <a:gd name="T50" fmla="*/ 5 w 63"/>
                  <a:gd name="T51" fmla="*/ 26 h 62"/>
                  <a:gd name="T52" fmla="*/ 25 w 63"/>
                  <a:gd name="T53" fmla="*/ 6 h 62"/>
                  <a:gd name="T54" fmla="*/ 35 w 63"/>
                  <a:gd name="T55" fmla="*/ 21 h 62"/>
                  <a:gd name="T56" fmla="*/ 49 w 63"/>
                  <a:gd name="T57" fmla="*/ 12 h 62"/>
                  <a:gd name="T58" fmla="*/ 32 w 63"/>
                  <a:gd name="T59" fmla="*/ 5 h 62"/>
                  <a:gd name="T60" fmla="*/ 25 w 63"/>
                  <a:gd name="T61" fmla="*/ 6 h 62"/>
                  <a:gd name="T62" fmla="*/ 52 w 63"/>
                  <a:gd name="T63" fmla="*/ 15 h 62"/>
                  <a:gd name="T64" fmla="*/ 37 w 63"/>
                  <a:gd name="T65" fmla="*/ 25 h 62"/>
                  <a:gd name="T66" fmla="*/ 39 w 63"/>
                  <a:gd name="T67" fmla="*/ 29 h 62"/>
                  <a:gd name="T68" fmla="*/ 40 w 63"/>
                  <a:gd name="T69" fmla="*/ 30 h 62"/>
                  <a:gd name="T70" fmla="*/ 58 w 63"/>
                  <a:gd name="T71" fmla="*/ 31 h 62"/>
                  <a:gd name="T72" fmla="*/ 52 w 63"/>
                  <a:gd name="T73" fmla="*/ 1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" h="62">
                    <a:moveTo>
                      <a:pt x="32" y="62"/>
                    </a:moveTo>
                    <a:cubicBezTo>
                      <a:pt x="14" y="62"/>
                      <a:pt x="0" y="49"/>
                      <a:pt x="0" y="31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1"/>
                    </a:cubicBezTo>
                    <a:cubicBezTo>
                      <a:pt x="63" y="49"/>
                      <a:pt x="49" y="62"/>
                      <a:pt x="32" y="62"/>
                    </a:cubicBezTo>
                    <a:close/>
                    <a:moveTo>
                      <a:pt x="58" y="36"/>
                    </a:moveTo>
                    <a:cubicBezTo>
                      <a:pt x="57" y="35"/>
                      <a:pt x="50" y="33"/>
                      <a:pt x="41" y="34"/>
                    </a:cubicBezTo>
                    <a:cubicBezTo>
                      <a:pt x="45" y="44"/>
                      <a:pt x="46" y="52"/>
                      <a:pt x="46" y="53"/>
                    </a:cubicBezTo>
                    <a:cubicBezTo>
                      <a:pt x="52" y="49"/>
                      <a:pt x="57" y="43"/>
                      <a:pt x="58" y="36"/>
                    </a:cubicBezTo>
                    <a:close/>
                    <a:moveTo>
                      <a:pt x="42" y="56"/>
                    </a:moveTo>
                    <a:cubicBezTo>
                      <a:pt x="41" y="54"/>
                      <a:pt x="40" y="45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21" y="41"/>
                      <a:pt x="16" y="51"/>
                      <a:pt x="15" y="52"/>
                    </a:cubicBezTo>
                    <a:cubicBezTo>
                      <a:pt x="20" y="56"/>
                      <a:pt x="25" y="58"/>
                      <a:pt x="32" y="58"/>
                    </a:cubicBezTo>
                    <a:cubicBezTo>
                      <a:pt x="35" y="58"/>
                      <a:pt x="39" y="57"/>
                      <a:pt x="42" y="56"/>
                    </a:cubicBezTo>
                    <a:close/>
                    <a:moveTo>
                      <a:pt x="12" y="49"/>
                    </a:moveTo>
                    <a:cubicBezTo>
                      <a:pt x="12" y="48"/>
                      <a:pt x="20" y="36"/>
                      <a:pt x="33" y="32"/>
                    </a:cubicBezTo>
                    <a:cubicBezTo>
                      <a:pt x="34" y="32"/>
                      <a:pt x="34" y="31"/>
                      <a:pt x="34" y="31"/>
                    </a:cubicBezTo>
                    <a:cubicBezTo>
                      <a:pt x="34" y="30"/>
                      <a:pt x="33" y="28"/>
                      <a:pt x="32" y="27"/>
                    </a:cubicBezTo>
                    <a:cubicBezTo>
                      <a:pt x="19" y="31"/>
                      <a:pt x="6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8"/>
                      <a:pt x="8" y="44"/>
                      <a:pt x="12" y="49"/>
                    </a:cubicBezTo>
                    <a:close/>
                    <a:moveTo>
                      <a:pt x="5" y="26"/>
                    </a:moveTo>
                    <a:cubicBezTo>
                      <a:pt x="7" y="26"/>
                      <a:pt x="18" y="26"/>
                      <a:pt x="30" y="23"/>
                    </a:cubicBezTo>
                    <a:cubicBezTo>
                      <a:pt x="26" y="15"/>
                      <a:pt x="21" y="8"/>
                      <a:pt x="20" y="7"/>
                    </a:cubicBezTo>
                    <a:cubicBezTo>
                      <a:pt x="13" y="11"/>
                      <a:pt x="7" y="18"/>
                      <a:pt x="5" y="26"/>
                    </a:cubicBezTo>
                    <a:close/>
                    <a:moveTo>
                      <a:pt x="25" y="6"/>
                    </a:moveTo>
                    <a:cubicBezTo>
                      <a:pt x="26" y="7"/>
                      <a:pt x="31" y="13"/>
                      <a:pt x="35" y="21"/>
                    </a:cubicBezTo>
                    <a:cubicBezTo>
                      <a:pt x="45" y="18"/>
                      <a:pt x="49" y="12"/>
                      <a:pt x="49" y="12"/>
                    </a:cubicBezTo>
                    <a:cubicBezTo>
                      <a:pt x="44" y="7"/>
                      <a:pt x="38" y="5"/>
                      <a:pt x="32" y="5"/>
                    </a:cubicBezTo>
                    <a:cubicBezTo>
                      <a:pt x="29" y="5"/>
                      <a:pt x="27" y="5"/>
                      <a:pt x="25" y="6"/>
                    </a:cubicBezTo>
                    <a:close/>
                    <a:moveTo>
                      <a:pt x="52" y="15"/>
                    </a:moveTo>
                    <a:cubicBezTo>
                      <a:pt x="52" y="15"/>
                      <a:pt x="47" y="21"/>
                      <a:pt x="37" y="25"/>
                    </a:cubicBezTo>
                    <a:cubicBezTo>
                      <a:pt x="38" y="26"/>
                      <a:pt x="38" y="28"/>
                      <a:pt x="39" y="29"/>
                    </a:cubicBezTo>
                    <a:cubicBezTo>
                      <a:pt x="39" y="29"/>
                      <a:pt x="39" y="30"/>
                      <a:pt x="40" y="30"/>
                    </a:cubicBezTo>
                    <a:cubicBezTo>
                      <a:pt x="48" y="29"/>
                      <a:pt x="57" y="31"/>
                      <a:pt x="58" y="31"/>
                    </a:cubicBezTo>
                    <a:cubicBezTo>
                      <a:pt x="58" y="25"/>
                      <a:pt x="56" y="19"/>
                      <a:pt x="5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5" name="Freeform 175">
                <a:extLst>
                  <a:ext uri="{FF2B5EF4-FFF2-40B4-BE49-F238E27FC236}">
                    <a16:creationId xmlns:a16="http://schemas.microsoft.com/office/drawing/2014/main" id="{5299A608-B885-4683-ADD0-A537025F68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24496" y="4556288"/>
                <a:ext cx="207477" cy="182031"/>
              </a:xfrm>
              <a:custGeom>
                <a:avLst/>
                <a:gdLst>
                  <a:gd name="T0" fmla="*/ 65 w 65"/>
                  <a:gd name="T1" fmla="*/ 19 h 57"/>
                  <a:gd name="T2" fmla="*/ 47 w 65"/>
                  <a:gd name="T3" fmla="*/ 0 h 57"/>
                  <a:gd name="T4" fmla="*/ 32 w 65"/>
                  <a:gd name="T5" fmla="*/ 6 h 57"/>
                  <a:gd name="T6" fmla="*/ 18 w 65"/>
                  <a:gd name="T7" fmla="*/ 0 h 57"/>
                  <a:gd name="T8" fmla="*/ 0 w 65"/>
                  <a:gd name="T9" fmla="*/ 19 h 57"/>
                  <a:gd name="T10" fmla="*/ 6 w 65"/>
                  <a:gd name="T11" fmla="*/ 33 h 57"/>
                  <a:gd name="T12" fmla="*/ 6 w 65"/>
                  <a:gd name="T13" fmla="*/ 33 h 57"/>
                  <a:gd name="T14" fmla="*/ 26 w 65"/>
                  <a:gd name="T15" fmla="*/ 53 h 57"/>
                  <a:gd name="T16" fmla="*/ 32 w 65"/>
                  <a:gd name="T17" fmla="*/ 57 h 57"/>
                  <a:gd name="T18" fmla="*/ 39 w 65"/>
                  <a:gd name="T19" fmla="*/ 53 h 57"/>
                  <a:gd name="T20" fmla="*/ 59 w 65"/>
                  <a:gd name="T21" fmla="*/ 33 h 57"/>
                  <a:gd name="T22" fmla="*/ 59 w 65"/>
                  <a:gd name="T23" fmla="*/ 33 h 57"/>
                  <a:gd name="T24" fmla="*/ 65 w 65"/>
                  <a:gd name="T25" fmla="*/ 19 h 57"/>
                  <a:gd name="T26" fmla="*/ 54 w 65"/>
                  <a:gd name="T27" fmla="*/ 27 h 57"/>
                  <a:gd name="T28" fmla="*/ 33 w 65"/>
                  <a:gd name="T29" fmla="*/ 47 h 57"/>
                  <a:gd name="T30" fmla="*/ 32 w 65"/>
                  <a:gd name="T31" fmla="*/ 48 h 57"/>
                  <a:gd name="T32" fmla="*/ 32 w 65"/>
                  <a:gd name="T33" fmla="*/ 47 h 57"/>
                  <a:gd name="T34" fmla="*/ 11 w 65"/>
                  <a:gd name="T35" fmla="*/ 27 h 57"/>
                  <a:gd name="T36" fmla="*/ 8 w 65"/>
                  <a:gd name="T37" fmla="*/ 19 h 57"/>
                  <a:gd name="T38" fmla="*/ 18 w 65"/>
                  <a:gd name="T39" fmla="*/ 8 h 57"/>
                  <a:gd name="T40" fmla="*/ 26 w 65"/>
                  <a:gd name="T41" fmla="*/ 11 h 57"/>
                  <a:gd name="T42" fmla="*/ 32 w 65"/>
                  <a:gd name="T43" fmla="*/ 18 h 57"/>
                  <a:gd name="T44" fmla="*/ 39 w 65"/>
                  <a:gd name="T45" fmla="*/ 11 h 57"/>
                  <a:gd name="T46" fmla="*/ 47 w 65"/>
                  <a:gd name="T47" fmla="*/ 8 h 57"/>
                  <a:gd name="T48" fmla="*/ 57 w 65"/>
                  <a:gd name="T49" fmla="*/ 19 h 57"/>
                  <a:gd name="T50" fmla="*/ 54 w 65"/>
                  <a:gd name="T5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57">
                    <a:moveTo>
                      <a:pt x="65" y="19"/>
                    </a:moveTo>
                    <a:cubicBezTo>
                      <a:pt x="65" y="8"/>
                      <a:pt x="57" y="0"/>
                      <a:pt x="47" y="0"/>
                    </a:cubicBezTo>
                    <a:cubicBezTo>
                      <a:pt x="41" y="0"/>
                      <a:pt x="36" y="2"/>
                      <a:pt x="32" y="6"/>
                    </a:cubicBezTo>
                    <a:cubicBezTo>
                      <a:pt x="29" y="2"/>
                      <a:pt x="24" y="0"/>
                      <a:pt x="18" y="0"/>
                    </a:cubicBezTo>
                    <a:cubicBezTo>
                      <a:pt x="8" y="0"/>
                      <a:pt x="0" y="8"/>
                      <a:pt x="0" y="19"/>
                    </a:cubicBezTo>
                    <a:cubicBezTo>
                      <a:pt x="0" y="24"/>
                      <a:pt x="2" y="29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8" y="55"/>
                      <a:pt x="30" y="57"/>
                      <a:pt x="32" y="57"/>
                    </a:cubicBezTo>
                    <a:cubicBezTo>
                      <a:pt x="35" y="57"/>
                      <a:pt x="37" y="55"/>
                      <a:pt x="39" y="5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3" y="29"/>
                      <a:pt x="65" y="24"/>
                      <a:pt x="65" y="19"/>
                    </a:cubicBezTo>
                    <a:close/>
                    <a:moveTo>
                      <a:pt x="54" y="27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8"/>
                      <a:pt x="32" y="48"/>
                    </a:cubicBezTo>
                    <a:cubicBezTo>
                      <a:pt x="32" y="48"/>
                      <a:pt x="32" y="47"/>
                      <a:pt x="32" y="4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9" y="24"/>
                      <a:pt x="8" y="22"/>
                      <a:pt x="8" y="19"/>
                    </a:cubicBezTo>
                    <a:cubicBezTo>
                      <a:pt x="8" y="13"/>
                      <a:pt x="13" y="8"/>
                      <a:pt x="18" y="8"/>
                    </a:cubicBezTo>
                    <a:cubicBezTo>
                      <a:pt x="22" y="8"/>
                      <a:pt x="24" y="9"/>
                      <a:pt x="26" y="11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9"/>
                      <a:pt x="43" y="8"/>
                      <a:pt x="47" y="8"/>
                    </a:cubicBezTo>
                    <a:cubicBezTo>
                      <a:pt x="52" y="8"/>
                      <a:pt x="57" y="13"/>
                      <a:pt x="57" y="19"/>
                    </a:cubicBezTo>
                    <a:cubicBezTo>
                      <a:pt x="57" y="22"/>
                      <a:pt x="56" y="24"/>
                      <a:pt x="5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6" name="Freeform 177">
                <a:extLst>
                  <a:ext uri="{FF2B5EF4-FFF2-40B4-BE49-F238E27FC236}">
                    <a16:creationId xmlns:a16="http://schemas.microsoft.com/office/drawing/2014/main" id="{9909B071-F677-47D0-844B-3C839846E4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25924" y="4971241"/>
                <a:ext cx="150715" cy="154628"/>
              </a:xfrm>
              <a:custGeom>
                <a:avLst/>
                <a:gdLst>
                  <a:gd name="T0" fmla="*/ 43 w 47"/>
                  <a:gd name="T1" fmla="*/ 29 h 48"/>
                  <a:gd name="T2" fmla="*/ 47 w 47"/>
                  <a:gd name="T3" fmla="*/ 16 h 48"/>
                  <a:gd name="T4" fmla="*/ 42 w 47"/>
                  <a:gd name="T5" fmla="*/ 8 h 48"/>
                  <a:gd name="T6" fmla="*/ 37 w 47"/>
                  <a:gd name="T7" fmla="*/ 9 h 48"/>
                  <a:gd name="T8" fmla="*/ 28 w 47"/>
                  <a:gd name="T9" fmla="*/ 0 h 48"/>
                  <a:gd name="T10" fmla="*/ 19 w 47"/>
                  <a:gd name="T11" fmla="*/ 0 h 48"/>
                  <a:gd name="T12" fmla="*/ 18 w 47"/>
                  <a:gd name="T13" fmla="*/ 5 h 48"/>
                  <a:gd name="T14" fmla="*/ 5 w 47"/>
                  <a:gd name="T15" fmla="*/ 8 h 48"/>
                  <a:gd name="T16" fmla="*/ 0 w 47"/>
                  <a:gd name="T17" fmla="*/ 16 h 48"/>
                  <a:gd name="T18" fmla="*/ 4 w 47"/>
                  <a:gd name="T19" fmla="*/ 20 h 48"/>
                  <a:gd name="T20" fmla="*/ 0 w 47"/>
                  <a:gd name="T21" fmla="*/ 32 h 48"/>
                  <a:gd name="T22" fmla="*/ 5 w 47"/>
                  <a:gd name="T23" fmla="*/ 40 h 48"/>
                  <a:gd name="T24" fmla="*/ 10 w 47"/>
                  <a:gd name="T25" fmla="*/ 39 h 48"/>
                  <a:gd name="T26" fmla="*/ 19 w 47"/>
                  <a:gd name="T27" fmla="*/ 48 h 48"/>
                  <a:gd name="T28" fmla="*/ 28 w 47"/>
                  <a:gd name="T29" fmla="*/ 48 h 48"/>
                  <a:gd name="T30" fmla="*/ 29 w 47"/>
                  <a:gd name="T31" fmla="*/ 44 h 48"/>
                  <a:gd name="T32" fmla="*/ 42 w 47"/>
                  <a:gd name="T33" fmla="*/ 40 h 48"/>
                  <a:gd name="T34" fmla="*/ 47 w 47"/>
                  <a:gd name="T35" fmla="*/ 32 h 48"/>
                  <a:gd name="T36" fmla="*/ 43 w 47"/>
                  <a:gd name="T37" fmla="*/ 29 h 48"/>
                  <a:gd name="T38" fmla="*/ 23 w 47"/>
                  <a:gd name="T39" fmla="*/ 34 h 48"/>
                  <a:gd name="T40" fmla="*/ 14 w 47"/>
                  <a:gd name="T41" fmla="*/ 24 h 48"/>
                  <a:gd name="T42" fmla="*/ 23 w 47"/>
                  <a:gd name="T43" fmla="*/ 14 h 48"/>
                  <a:gd name="T44" fmla="*/ 33 w 47"/>
                  <a:gd name="T45" fmla="*/ 24 h 48"/>
                  <a:gd name="T46" fmla="*/ 23 w 47"/>
                  <a:gd name="T47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48">
                    <a:moveTo>
                      <a:pt x="43" y="29"/>
                    </a:moveTo>
                    <a:cubicBezTo>
                      <a:pt x="41" y="24"/>
                      <a:pt x="42" y="19"/>
                      <a:pt x="47" y="16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9"/>
                      <a:pt x="39" y="9"/>
                      <a:pt x="37" y="9"/>
                    </a:cubicBezTo>
                    <a:cubicBezTo>
                      <a:pt x="32" y="9"/>
                      <a:pt x="28" y="5"/>
                      <a:pt x="2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"/>
                      <a:pt x="18" y="3"/>
                      <a:pt x="18" y="5"/>
                    </a:cubicBezTo>
                    <a:cubicBezTo>
                      <a:pt x="15" y="9"/>
                      <a:pt x="9" y="11"/>
                      <a:pt x="5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8"/>
                      <a:pt x="4" y="20"/>
                    </a:cubicBezTo>
                    <a:cubicBezTo>
                      <a:pt x="6" y="24"/>
                      <a:pt x="5" y="30"/>
                      <a:pt x="0" y="32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6" y="40"/>
                      <a:pt x="8" y="39"/>
                      <a:pt x="10" y="39"/>
                    </a:cubicBezTo>
                    <a:cubicBezTo>
                      <a:pt x="15" y="39"/>
                      <a:pt x="19" y="43"/>
                      <a:pt x="1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7"/>
                      <a:pt x="29" y="45"/>
                      <a:pt x="29" y="44"/>
                    </a:cubicBezTo>
                    <a:cubicBezTo>
                      <a:pt x="32" y="39"/>
                      <a:pt x="38" y="38"/>
                      <a:pt x="42" y="40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5" y="31"/>
                      <a:pt x="44" y="30"/>
                      <a:pt x="43" y="29"/>
                    </a:cubicBezTo>
                    <a:close/>
                    <a:moveTo>
                      <a:pt x="23" y="34"/>
                    </a:moveTo>
                    <a:cubicBezTo>
                      <a:pt x="18" y="34"/>
                      <a:pt x="14" y="30"/>
                      <a:pt x="14" y="24"/>
                    </a:cubicBezTo>
                    <a:cubicBezTo>
                      <a:pt x="14" y="19"/>
                      <a:pt x="18" y="14"/>
                      <a:pt x="23" y="14"/>
                    </a:cubicBezTo>
                    <a:cubicBezTo>
                      <a:pt x="29" y="14"/>
                      <a:pt x="33" y="19"/>
                      <a:pt x="33" y="24"/>
                    </a:cubicBezTo>
                    <a:cubicBezTo>
                      <a:pt x="33" y="30"/>
                      <a:pt x="29" y="34"/>
                      <a:pt x="2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7" name="Freeform 178">
                <a:extLst>
                  <a:ext uri="{FF2B5EF4-FFF2-40B4-BE49-F238E27FC236}">
                    <a16:creationId xmlns:a16="http://schemas.microsoft.com/office/drawing/2014/main" id="{7C1972B5-1909-413C-89C3-FE4547AA9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8188" y="4926222"/>
                <a:ext cx="248581" cy="250538"/>
              </a:xfrm>
              <a:custGeom>
                <a:avLst/>
                <a:gdLst>
                  <a:gd name="T0" fmla="*/ 67 w 127"/>
                  <a:gd name="T1" fmla="*/ 0 h 128"/>
                  <a:gd name="T2" fmla="*/ 55 w 127"/>
                  <a:gd name="T3" fmla="*/ 13 h 128"/>
                  <a:gd name="T4" fmla="*/ 67 w 127"/>
                  <a:gd name="T5" fmla="*/ 25 h 128"/>
                  <a:gd name="T6" fmla="*/ 39 w 127"/>
                  <a:gd name="T7" fmla="*/ 56 h 128"/>
                  <a:gd name="T8" fmla="*/ 11 w 127"/>
                  <a:gd name="T9" fmla="*/ 56 h 128"/>
                  <a:gd name="T10" fmla="*/ 32 w 127"/>
                  <a:gd name="T11" fmla="*/ 79 h 128"/>
                  <a:gd name="T12" fmla="*/ 0 w 127"/>
                  <a:gd name="T13" fmla="*/ 123 h 128"/>
                  <a:gd name="T14" fmla="*/ 0 w 127"/>
                  <a:gd name="T15" fmla="*/ 128 h 128"/>
                  <a:gd name="T16" fmla="*/ 5 w 127"/>
                  <a:gd name="T17" fmla="*/ 128 h 128"/>
                  <a:gd name="T18" fmla="*/ 49 w 127"/>
                  <a:gd name="T19" fmla="*/ 93 h 128"/>
                  <a:gd name="T20" fmla="*/ 72 w 127"/>
                  <a:gd name="T21" fmla="*/ 116 h 128"/>
                  <a:gd name="T22" fmla="*/ 72 w 127"/>
                  <a:gd name="T23" fmla="*/ 88 h 128"/>
                  <a:gd name="T24" fmla="*/ 103 w 127"/>
                  <a:gd name="T25" fmla="*/ 61 h 128"/>
                  <a:gd name="T26" fmla="*/ 114 w 127"/>
                  <a:gd name="T27" fmla="*/ 72 h 128"/>
                  <a:gd name="T28" fmla="*/ 127 w 127"/>
                  <a:gd name="T29" fmla="*/ 61 h 128"/>
                  <a:gd name="T30" fmla="*/ 67 w 127"/>
                  <a:gd name="T31" fmla="*/ 0 h 128"/>
                  <a:gd name="T32" fmla="*/ 55 w 127"/>
                  <a:gd name="T33" fmla="*/ 69 h 128"/>
                  <a:gd name="T34" fmla="*/ 47 w 127"/>
                  <a:gd name="T35" fmla="*/ 61 h 128"/>
                  <a:gd name="T36" fmla="*/ 75 w 127"/>
                  <a:gd name="T37" fmla="*/ 33 h 128"/>
                  <a:gd name="T38" fmla="*/ 83 w 127"/>
                  <a:gd name="T39" fmla="*/ 41 h 128"/>
                  <a:gd name="T40" fmla="*/ 55 w 127"/>
                  <a:gd name="T41" fmla="*/ 6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8">
                    <a:moveTo>
                      <a:pt x="67" y="0"/>
                    </a:moveTo>
                    <a:lnTo>
                      <a:pt x="55" y="13"/>
                    </a:lnTo>
                    <a:lnTo>
                      <a:pt x="67" y="25"/>
                    </a:lnTo>
                    <a:lnTo>
                      <a:pt x="39" y="56"/>
                    </a:lnTo>
                    <a:lnTo>
                      <a:pt x="11" y="56"/>
                    </a:lnTo>
                    <a:lnTo>
                      <a:pt x="32" y="79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5" y="128"/>
                    </a:lnTo>
                    <a:lnTo>
                      <a:pt x="49" y="93"/>
                    </a:lnTo>
                    <a:lnTo>
                      <a:pt x="72" y="116"/>
                    </a:lnTo>
                    <a:lnTo>
                      <a:pt x="72" y="88"/>
                    </a:lnTo>
                    <a:lnTo>
                      <a:pt x="103" y="61"/>
                    </a:lnTo>
                    <a:lnTo>
                      <a:pt x="114" y="72"/>
                    </a:lnTo>
                    <a:lnTo>
                      <a:pt x="127" y="61"/>
                    </a:lnTo>
                    <a:lnTo>
                      <a:pt x="67" y="0"/>
                    </a:lnTo>
                    <a:close/>
                    <a:moveTo>
                      <a:pt x="55" y="69"/>
                    </a:moveTo>
                    <a:lnTo>
                      <a:pt x="47" y="61"/>
                    </a:lnTo>
                    <a:lnTo>
                      <a:pt x="75" y="33"/>
                    </a:lnTo>
                    <a:lnTo>
                      <a:pt x="83" y="41"/>
                    </a:lnTo>
                    <a:lnTo>
                      <a:pt x="5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8" name="Freeform 179">
                <a:extLst>
                  <a:ext uri="{FF2B5EF4-FFF2-40B4-BE49-F238E27FC236}">
                    <a16:creationId xmlns:a16="http://schemas.microsoft.com/office/drawing/2014/main" id="{43F2428B-14CD-4380-B41E-CDF5D11FCF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68614" y="4354682"/>
                <a:ext cx="182032" cy="185946"/>
              </a:xfrm>
              <a:custGeom>
                <a:avLst/>
                <a:gdLst>
                  <a:gd name="T0" fmla="*/ 57 w 57"/>
                  <a:gd name="T1" fmla="*/ 29 h 58"/>
                  <a:gd name="T2" fmla="*/ 28 w 57"/>
                  <a:gd name="T3" fmla="*/ 58 h 58"/>
                  <a:gd name="T4" fmla="*/ 0 w 57"/>
                  <a:gd name="T5" fmla="*/ 29 h 58"/>
                  <a:gd name="T6" fmla="*/ 28 w 57"/>
                  <a:gd name="T7" fmla="*/ 0 h 58"/>
                  <a:gd name="T8" fmla="*/ 57 w 57"/>
                  <a:gd name="T9" fmla="*/ 29 h 58"/>
                  <a:gd name="T10" fmla="*/ 5 w 57"/>
                  <a:gd name="T11" fmla="*/ 29 h 58"/>
                  <a:gd name="T12" fmla="*/ 28 w 57"/>
                  <a:gd name="T13" fmla="*/ 52 h 58"/>
                  <a:gd name="T14" fmla="*/ 52 w 57"/>
                  <a:gd name="T15" fmla="*/ 29 h 58"/>
                  <a:gd name="T16" fmla="*/ 28 w 57"/>
                  <a:gd name="T17" fmla="*/ 6 h 58"/>
                  <a:gd name="T18" fmla="*/ 5 w 57"/>
                  <a:gd name="T19" fmla="*/ 29 h 58"/>
                  <a:gd name="T20" fmla="*/ 31 w 57"/>
                  <a:gd name="T21" fmla="*/ 12 h 58"/>
                  <a:gd name="T22" fmla="*/ 45 w 57"/>
                  <a:gd name="T23" fmla="*/ 26 h 58"/>
                  <a:gd name="T24" fmla="*/ 45 w 57"/>
                  <a:gd name="T25" fmla="*/ 31 h 58"/>
                  <a:gd name="T26" fmla="*/ 40 w 57"/>
                  <a:gd name="T27" fmla="*/ 31 h 58"/>
                  <a:gd name="T28" fmla="*/ 32 w 57"/>
                  <a:gd name="T29" fmla="*/ 23 h 58"/>
                  <a:gd name="T30" fmla="*/ 32 w 57"/>
                  <a:gd name="T31" fmla="*/ 43 h 58"/>
                  <a:gd name="T32" fmla="*/ 28 w 57"/>
                  <a:gd name="T33" fmla="*/ 47 h 58"/>
                  <a:gd name="T34" fmla="*/ 25 w 57"/>
                  <a:gd name="T35" fmla="*/ 43 h 58"/>
                  <a:gd name="T36" fmla="*/ 25 w 57"/>
                  <a:gd name="T37" fmla="*/ 23 h 58"/>
                  <a:gd name="T38" fmla="*/ 17 w 57"/>
                  <a:gd name="T39" fmla="*/ 31 h 58"/>
                  <a:gd name="T40" fmla="*/ 12 w 57"/>
                  <a:gd name="T41" fmla="*/ 31 h 58"/>
                  <a:gd name="T42" fmla="*/ 11 w 57"/>
                  <a:gd name="T43" fmla="*/ 29 h 58"/>
                  <a:gd name="T44" fmla="*/ 12 w 57"/>
                  <a:gd name="T45" fmla="*/ 26 h 58"/>
                  <a:gd name="T46" fmla="*/ 26 w 57"/>
                  <a:gd name="T47" fmla="*/ 12 h 58"/>
                  <a:gd name="T48" fmla="*/ 31 w 5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58">
                    <a:moveTo>
                      <a:pt x="57" y="29"/>
                    </a:moveTo>
                    <a:cubicBezTo>
                      <a:pt x="57" y="45"/>
                      <a:pt x="44" y="58"/>
                      <a:pt x="28" y="58"/>
                    </a:cubicBez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lose/>
                    <a:moveTo>
                      <a:pt x="5" y="29"/>
                    </a:moveTo>
                    <a:cubicBezTo>
                      <a:pt x="5" y="42"/>
                      <a:pt x="16" y="52"/>
                      <a:pt x="28" y="52"/>
                    </a:cubicBezTo>
                    <a:cubicBezTo>
                      <a:pt x="41" y="52"/>
                      <a:pt x="52" y="42"/>
                      <a:pt x="52" y="29"/>
                    </a:cubicBezTo>
                    <a:cubicBezTo>
                      <a:pt x="52" y="16"/>
                      <a:pt x="41" y="6"/>
                      <a:pt x="28" y="6"/>
                    </a:cubicBezTo>
                    <a:cubicBezTo>
                      <a:pt x="16" y="6"/>
                      <a:pt x="5" y="16"/>
                      <a:pt x="5" y="29"/>
                    </a:cubicBezTo>
                    <a:close/>
                    <a:moveTo>
                      <a:pt x="31" y="12"/>
                    </a:moveTo>
                    <a:cubicBezTo>
                      <a:pt x="45" y="26"/>
                      <a:pt x="45" y="26"/>
                      <a:pt x="45" y="26"/>
                    </a:cubicBezTo>
                    <a:cubicBezTo>
                      <a:pt x="47" y="28"/>
                      <a:pt x="47" y="30"/>
                      <a:pt x="45" y="31"/>
                    </a:cubicBezTo>
                    <a:cubicBezTo>
                      <a:pt x="44" y="33"/>
                      <a:pt x="42" y="33"/>
                      <a:pt x="40" y="31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5"/>
                      <a:pt x="30" y="47"/>
                      <a:pt x="28" y="47"/>
                    </a:cubicBezTo>
                    <a:cubicBezTo>
                      <a:pt x="26" y="47"/>
                      <a:pt x="25" y="45"/>
                      <a:pt x="25" y="4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5" y="33"/>
                      <a:pt x="13" y="33"/>
                      <a:pt x="12" y="31"/>
                    </a:cubicBezTo>
                    <a:cubicBezTo>
                      <a:pt x="11" y="31"/>
                      <a:pt x="11" y="30"/>
                      <a:pt x="11" y="29"/>
                    </a:cubicBezTo>
                    <a:cubicBezTo>
                      <a:pt x="11" y="28"/>
                      <a:pt x="11" y="27"/>
                      <a:pt x="12" y="2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11"/>
                      <a:pt x="30" y="11"/>
                      <a:pt x="3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9" name="Freeform 185">
                <a:extLst>
                  <a:ext uri="{FF2B5EF4-FFF2-40B4-BE49-F238E27FC236}">
                    <a16:creationId xmlns:a16="http://schemas.microsoft.com/office/drawing/2014/main" id="{11BD06B6-0508-4A65-9087-FE5F7A5A4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8652" y="3260536"/>
                <a:ext cx="287728" cy="160501"/>
              </a:xfrm>
              <a:custGeom>
                <a:avLst/>
                <a:gdLst>
                  <a:gd name="T0" fmla="*/ 83 w 90"/>
                  <a:gd name="T1" fmla="*/ 46 h 50"/>
                  <a:gd name="T2" fmla="*/ 85 w 90"/>
                  <a:gd name="T3" fmla="*/ 36 h 50"/>
                  <a:gd name="T4" fmla="*/ 87 w 90"/>
                  <a:gd name="T5" fmla="*/ 27 h 50"/>
                  <a:gd name="T6" fmla="*/ 89 w 90"/>
                  <a:gd name="T7" fmla="*/ 16 h 50"/>
                  <a:gd name="T8" fmla="*/ 86 w 90"/>
                  <a:gd name="T9" fmla="*/ 10 h 50"/>
                  <a:gd name="T10" fmla="*/ 64 w 90"/>
                  <a:gd name="T11" fmla="*/ 1 h 50"/>
                  <a:gd name="T12" fmla="*/ 57 w 90"/>
                  <a:gd name="T13" fmla="*/ 3 h 50"/>
                  <a:gd name="T14" fmla="*/ 52 w 90"/>
                  <a:gd name="T15" fmla="*/ 13 h 50"/>
                  <a:gd name="T16" fmla="*/ 51 w 90"/>
                  <a:gd name="T17" fmla="*/ 14 h 50"/>
                  <a:gd name="T18" fmla="*/ 15 w 90"/>
                  <a:gd name="T19" fmla="*/ 6 h 50"/>
                  <a:gd name="T20" fmla="*/ 0 w 90"/>
                  <a:gd name="T21" fmla="*/ 13 h 50"/>
                  <a:gd name="T22" fmla="*/ 8 w 90"/>
                  <a:gd name="T23" fmla="*/ 25 h 50"/>
                  <a:gd name="T24" fmla="*/ 12 w 90"/>
                  <a:gd name="T25" fmla="*/ 22 h 50"/>
                  <a:gd name="T26" fmla="*/ 17 w 90"/>
                  <a:gd name="T27" fmla="*/ 30 h 50"/>
                  <a:gd name="T28" fmla="*/ 25 w 90"/>
                  <a:gd name="T29" fmla="*/ 25 h 50"/>
                  <a:gd name="T30" fmla="*/ 30 w 90"/>
                  <a:gd name="T31" fmla="*/ 33 h 50"/>
                  <a:gd name="T32" fmla="*/ 38 w 90"/>
                  <a:gd name="T33" fmla="*/ 28 h 50"/>
                  <a:gd name="T34" fmla="*/ 43 w 90"/>
                  <a:gd name="T35" fmla="*/ 35 h 50"/>
                  <a:gd name="T36" fmla="*/ 47 w 90"/>
                  <a:gd name="T37" fmla="*/ 33 h 50"/>
                  <a:gd name="T38" fmla="*/ 47 w 90"/>
                  <a:gd name="T39" fmla="*/ 34 h 50"/>
                  <a:gd name="T40" fmla="*/ 48 w 90"/>
                  <a:gd name="T41" fmla="*/ 45 h 50"/>
                  <a:gd name="T42" fmla="*/ 54 w 90"/>
                  <a:gd name="T43" fmla="*/ 50 h 50"/>
                  <a:gd name="T44" fmla="*/ 78 w 90"/>
                  <a:gd name="T45" fmla="*/ 50 h 50"/>
                  <a:gd name="T46" fmla="*/ 83 w 90"/>
                  <a:gd name="T47" fmla="*/ 46 h 50"/>
                  <a:gd name="T48" fmla="*/ 17 w 90"/>
                  <a:gd name="T49" fmla="*/ 15 h 50"/>
                  <a:gd name="T50" fmla="*/ 18 w 90"/>
                  <a:gd name="T51" fmla="*/ 11 h 50"/>
                  <a:gd name="T52" fmla="*/ 49 w 90"/>
                  <a:gd name="T53" fmla="*/ 17 h 50"/>
                  <a:gd name="T54" fmla="*/ 48 w 90"/>
                  <a:gd name="T55" fmla="*/ 22 h 50"/>
                  <a:gd name="T56" fmla="*/ 17 w 90"/>
                  <a:gd name="T57" fmla="*/ 15 h 50"/>
                  <a:gd name="T58" fmla="*/ 73 w 90"/>
                  <a:gd name="T59" fmla="*/ 45 h 50"/>
                  <a:gd name="T60" fmla="*/ 69 w 90"/>
                  <a:gd name="T61" fmla="*/ 44 h 50"/>
                  <a:gd name="T62" fmla="*/ 67 w 90"/>
                  <a:gd name="T63" fmla="*/ 41 h 50"/>
                  <a:gd name="T64" fmla="*/ 73 w 90"/>
                  <a:gd name="T65" fmla="*/ 14 h 50"/>
                  <a:gd name="T66" fmla="*/ 75 w 90"/>
                  <a:gd name="T67" fmla="*/ 12 h 50"/>
                  <a:gd name="T68" fmla="*/ 80 w 90"/>
                  <a:gd name="T69" fmla="*/ 13 h 50"/>
                  <a:gd name="T70" fmla="*/ 82 w 90"/>
                  <a:gd name="T71" fmla="*/ 16 h 50"/>
                  <a:gd name="T72" fmla="*/ 76 w 90"/>
                  <a:gd name="T73" fmla="*/ 43 h 50"/>
                  <a:gd name="T74" fmla="*/ 73 w 90"/>
                  <a:gd name="T75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50">
                    <a:moveTo>
                      <a:pt x="83" y="46"/>
                    </a:moveTo>
                    <a:cubicBezTo>
                      <a:pt x="85" y="36"/>
                      <a:pt x="85" y="36"/>
                      <a:pt x="85" y="36"/>
                    </a:cubicBezTo>
                    <a:cubicBezTo>
                      <a:pt x="86" y="33"/>
                      <a:pt x="87" y="29"/>
                      <a:pt x="87" y="27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90" y="14"/>
                      <a:pt x="88" y="11"/>
                      <a:pt x="86" y="10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2" y="0"/>
                      <a:pt x="59" y="1"/>
                      <a:pt x="57" y="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3"/>
                      <a:pt x="51" y="13"/>
                      <a:pt x="51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3"/>
                      <a:pt x="47" y="34"/>
                      <a:pt x="47" y="34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9" y="48"/>
                      <a:pt x="51" y="50"/>
                      <a:pt x="54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80" y="50"/>
                      <a:pt x="83" y="48"/>
                      <a:pt x="83" y="46"/>
                    </a:cubicBezTo>
                    <a:close/>
                    <a:moveTo>
                      <a:pt x="17" y="15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8" y="22"/>
                      <a:pt x="48" y="22"/>
                      <a:pt x="48" y="22"/>
                    </a:cubicBezTo>
                    <a:lnTo>
                      <a:pt x="17" y="15"/>
                    </a:lnTo>
                    <a:close/>
                    <a:moveTo>
                      <a:pt x="73" y="45"/>
                    </a:moveTo>
                    <a:cubicBezTo>
                      <a:pt x="69" y="44"/>
                      <a:pt x="69" y="44"/>
                      <a:pt x="69" y="44"/>
                    </a:cubicBezTo>
                    <a:cubicBezTo>
                      <a:pt x="67" y="44"/>
                      <a:pt x="67" y="42"/>
                      <a:pt x="67" y="41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3"/>
                      <a:pt x="74" y="12"/>
                      <a:pt x="75" y="12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3"/>
                      <a:pt x="82" y="15"/>
                      <a:pt x="82" y="1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4"/>
                      <a:pt x="74" y="45"/>
                      <a:pt x="7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0" name="Freeform 186">
                <a:extLst>
                  <a:ext uri="{FF2B5EF4-FFF2-40B4-BE49-F238E27FC236}">
                    <a16:creationId xmlns:a16="http://schemas.microsoft.com/office/drawing/2014/main" id="{4AA06A43-CF72-44AB-A251-CDF3B6C052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6565" y="835405"/>
                <a:ext cx="207477" cy="205519"/>
              </a:xfrm>
              <a:custGeom>
                <a:avLst/>
                <a:gdLst>
                  <a:gd name="T0" fmla="*/ 0 w 65"/>
                  <a:gd name="T1" fmla="*/ 32 h 64"/>
                  <a:gd name="T2" fmla="*/ 65 w 65"/>
                  <a:gd name="T3" fmla="*/ 32 h 64"/>
                  <a:gd name="T4" fmla="*/ 51 w 65"/>
                  <a:gd name="T5" fmla="*/ 42 h 64"/>
                  <a:gd name="T6" fmla="*/ 60 w 65"/>
                  <a:gd name="T7" fmla="*/ 34 h 64"/>
                  <a:gd name="T8" fmla="*/ 51 w 65"/>
                  <a:gd name="T9" fmla="*/ 42 h 64"/>
                  <a:gd name="T10" fmla="*/ 13 w 65"/>
                  <a:gd name="T11" fmla="*/ 30 h 64"/>
                  <a:gd name="T12" fmla="*/ 7 w 65"/>
                  <a:gd name="T13" fmla="*/ 21 h 64"/>
                  <a:gd name="T14" fmla="*/ 46 w 65"/>
                  <a:gd name="T15" fmla="*/ 21 h 64"/>
                  <a:gd name="T16" fmla="*/ 35 w 65"/>
                  <a:gd name="T17" fmla="*/ 30 h 64"/>
                  <a:gd name="T18" fmla="*/ 46 w 65"/>
                  <a:gd name="T19" fmla="*/ 21 h 64"/>
                  <a:gd name="T20" fmla="*/ 35 w 65"/>
                  <a:gd name="T21" fmla="*/ 4 h 64"/>
                  <a:gd name="T22" fmla="*/ 42 w 65"/>
                  <a:gd name="T23" fmla="*/ 11 h 64"/>
                  <a:gd name="T24" fmla="*/ 35 w 65"/>
                  <a:gd name="T25" fmla="*/ 17 h 64"/>
                  <a:gd name="T26" fmla="*/ 27 w 65"/>
                  <a:gd name="T27" fmla="*/ 6 h 64"/>
                  <a:gd name="T28" fmla="*/ 30 w 65"/>
                  <a:gd name="T29" fmla="*/ 17 h 64"/>
                  <a:gd name="T30" fmla="*/ 23 w 65"/>
                  <a:gd name="T31" fmla="*/ 11 h 64"/>
                  <a:gd name="T32" fmla="*/ 30 w 65"/>
                  <a:gd name="T33" fmla="*/ 30 h 64"/>
                  <a:gd name="T34" fmla="*/ 19 w 65"/>
                  <a:gd name="T35" fmla="*/ 21 h 64"/>
                  <a:gd name="T36" fmla="*/ 7 w 65"/>
                  <a:gd name="T37" fmla="*/ 42 h 64"/>
                  <a:gd name="T38" fmla="*/ 13 w 65"/>
                  <a:gd name="T39" fmla="*/ 34 h 64"/>
                  <a:gd name="T40" fmla="*/ 7 w 65"/>
                  <a:gd name="T41" fmla="*/ 42 h 64"/>
                  <a:gd name="T42" fmla="*/ 30 w 65"/>
                  <a:gd name="T43" fmla="*/ 34 h 64"/>
                  <a:gd name="T44" fmla="*/ 19 w 65"/>
                  <a:gd name="T45" fmla="*/ 42 h 64"/>
                  <a:gd name="T46" fmla="*/ 30 w 65"/>
                  <a:gd name="T47" fmla="*/ 47 h 64"/>
                  <a:gd name="T48" fmla="*/ 27 w 65"/>
                  <a:gd name="T49" fmla="*/ 58 h 64"/>
                  <a:gd name="T50" fmla="*/ 20 w 65"/>
                  <a:gd name="T51" fmla="*/ 47 h 64"/>
                  <a:gd name="T52" fmla="*/ 42 w 65"/>
                  <a:gd name="T53" fmla="*/ 52 h 64"/>
                  <a:gd name="T54" fmla="*/ 35 w 65"/>
                  <a:gd name="T55" fmla="*/ 59 h 64"/>
                  <a:gd name="T56" fmla="*/ 45 w 65"/>
                  <a:gd name="T57" fmla="*/ 47 h 64"/>
                  <a:gd name="T58" fmla="*/ 35 w 65"/>
                  <a:gd name="T59" fmla="*/ 42 h 64"/>
                  <a:gd name="T60" fmla="*/ 47 w 65"/>
                  <a:gd name="T61" fmla="*/ 34 h 64"/>
                  <a:gd name="T62" fmla="*/ 35 w 65"/>
                  <a:gd name="T63" fmla="*/ 42 h 64"/>
                  <a:gd name="T64" fmla="*/ 51 w 65"/>
                  <a:gd name="T65" fmla="*/ 21 h 64"/>
                  <a:gd name="T66" fmla="*/ 60 w 65"/>
                  <a:gd name="T67" fmla="*/ 30 h 64"/>
                  <a:gd name="T68" fmla="*/ 56 w 65"/>
                  <a:gd name="T69" fmla="*/ 17 h 64"/>
                  <a:gd name="T70" fmla="*/ 44 w 65"/>
                  <a:gd name="T71" fmla="*/ 7 h 64"/>
                  <a:gd name="T72" fmla="*/ 56 w 65"/>
                  <a:gd name="T73" fmla="*/ 17 h 64"/>
                  <a:gd name="T74" fmla="*/ 20 w 65"/>
                  <a:gd name="T75" fmla="*/ 7 h 64"/>
                  <a:gd name="T76" fmla="*/ 9 w 65"/>
                  <a:gd name="T77" fmla="*/ 17 h 64"/>
                  <a:gd name="T78" fmla="*/ 9 w 65"/>
                  <a:gd name="T79" fmla="*/ 47 h 64"/>
                  <a:gd name="T80" fmla="*/ 20 w 65"/>
                  <a:gd name="T81" fmla="*/ 57 h 64"/>
                  <a:gd name="T82" fmla="*/ 9 w 65"/>
                  <a:gd name="T83" fmla="*/ 47 h 64"/>
                  <a:gd name="T84" fmla="*/ 44 w 65"/>
                  <a:gd name="T85" fmla="*/ 57 h 64"/>
                  <a:gd name="T86" fmla="*/ 56 w 65"/>
                  <a:gd name="T87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5" h="64">
                    <a:moveTo>
                      <a:pt x="32" y="0"/>
                    </a:moveTo>
                    <a:cubicBezTo>
                      <a:pt x="15" y="0"/>
                      <a:pt x="0" y="14"/>
                      <a:pt x="0" y="32"/>
                    </a:cubicBezTo>
                    <a:cubicBezTo>
                      <a:pt x="0" y="49"/>
                      <a:pt x="15" y="64"/>
                      <a:pt x="32" y="64"/>
                    </a:cubicBezTo>
                    <a:cubicBezTo>
                      <a:pt x="50" y="64"/>
                      <a:pt x="65" y="49"/>
                      <a:pt x="65" y="32"/>
                    </a:cubicBezTo>
                    <a:cubicBezTo>
                      <a:pt x="65" y="14"/>
                      <a:pt x="50" y="0"/>
                      <a:pt x="32" y="0"/>
                    </a:cubicBezTo>
                    <a:close/>
                    <a:moveTo>
                      <a:pt x="51" y="42"/>
                    </a:moveTo>
                    <a:cubicBezTo>
                      <a:pt x="51" y="40"/>
                      <a:pt x="52" y="37"/>
                      <a:pt x="52" y="34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7"/>
                      <a:pt x="59" y="40"/>
                      <a:pt x="58" y="42"/>
                    </a:cubicBezTo>
                    <a:lnTo>
                      <a:pt x="51" y="42"/>
                    </a:lnTo>
                    <a:close/>
                    <a:moveTo>
                      <a:pt x="14" y="21"/>
                    </a:moveTo>
                    <a:cubicBezTo>
                      <a:pt x="14" y="24"/>
                      <a:pt x="13" y="27"/>
                      <a:pt x="13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27"/>
                      <a:pt x="6" y="24"/>
                      <a:pt x="7" y="21"/>
                    </a:cubicBezTo>
                    <a:lnTo>
                      <a:pt x="14" y="21"/>
                    </a:lnTo>
                    <a:close/>
                    <a:moveTo>
                      <a:pt x="46" y="21"/>
                    </a:moveTo>
                    <a:cubicBezTo>
                      <a:pt x="47" y="24"/>
                      <a:pt x="47" y="27"/>
                      <a:pt x="47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21"/>
                      <a:pt x="35" y="21"/>
                      <a:pt x="35" y="21"/>
                    </a:cubicBezTo>
                    <a:lnTo>
                      <a:pt x="46" y="21"/>
                    </a:lnTo>
                    <a:close/>
                    <a:moveTo>
                      <a:pt x="35" y="17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6" y="5"/>
                      <a:pt x="37" y="5"/>
                      <a:pt x="38" y="6"/>
                    </a:cubicBezTo>
                    <a:cubicBezTo>
                      <a:pt x="39" y="7"/>
                      <a:pt x="41" y="9"/>
                      <a:pt x="42" y="11"/>
                    </a:cubicBezTo>
                    <a:cubicBezTo>
                      <a:pt x="43" y="13"/>
                      <a:pt x="44" y="15"/>
                      <a:pt x="45" y="17"/>
                    </a:cubicBezTo>
                    <a:cubicBezTo>
                      <a:pt x="35" y="17"/>
                      <a:pt x="35" y="17"/>
                      <a:pt x="35" y="17"/>
                    </a:cubicBezTo>
                    <a:close/>
                    <a:moveTo>
                      <a:pt x="23" y="11"/>
                    </a:moveTo>
                    <a:cubicBezTo>
                      <a:pt x="24" y="9"/>
                      <a:pt x="26" y="7"/>
                      <a:pt x="27" y="6"/>
                    </a:cubicBezTo>
                    <a:cubicBezTo>
                      <a:pt x="28" y="5"/>
                      <a:pt x="29" y="5"/>
                      <a:pt x="30" y="4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5"/>
                      <a:pt x="22" y="13"/>
                      <a:pt x="23" y="11"/>
                    </a:cubicBezTo>
                    <a:close/>
                    <a:moveTo>
                      <a:pt x="30" y="21"/>
                    </a:moveTo>
                    <a:cubicBezTo>
                      <a:pt x="30" y="30"/>
                      <a:pt x="30" y="30"/>
                      <a:pt x="30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27"/>
                      <a:pt x="18" y="24"/>
                      <a:pt x="19" y="21"/>
                    </a:cubicBezTo>
                    <a:lnTo>
                      <a:pt x="30" y="21"/>
                    </a:lnTo>
                    <a:close/>
                    <a:moveTo>
                      <a:pt x="7" y="42"/>
                    </a:moveTo>
                    <a:cubicBezTo>
                      <a:pt x="6" y="40"/>
                      <a:pt x="5" y="37"/>
                      <a:pt x="5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7"/>
                      <a:pt x="14" y="40"/>
                      <a:pt x="14" y="42"/>
                    </a:cubicBezTo>
                    <a:lnTo>
                      <a:pt x="7" y="42"/>
                    </a:lnTo>
                    <a:close/>
                    <a:moveTo>
                      <a:pt x="18" y="34"/>
                    </a:move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8" y="40"/>
                      <a:pt x="18" y="37"/>
                      <a:pt x="18" y="34"/>
                    </a:cubicBezTo>
                    <a:close/>
                    <a:moveTo>
                      <a:pt x="30" y="47"/>
                    </a:move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8" y="58"/>
                      <a:pt x="27" y="58"/>
                    </a:cubicBezTo>
                    <a:cubicBezTo>
                      <a:pt x="26" y="57"/>
                      <a:pt x="24" y="55"/>
                      <a:pt x="23" y="52"/>
                    </a:cubicBezTo>
                    <a:cubicBezTo>
                      <a:pt x="22" y="51"/>
                      <a:pt x="21" y="49"/>
                      <a:pt x="2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42" y="52"/>
                    </a:moveTo>
                    <a:cubicBezTo>
                      <a:pt x="41" y="55"/>
                      <a:pt x="39" y="57"/>
                      <a:pt x="38" y="58"/>
                    </a:cubicBezTo>
                    <a:cubicBezTo>
                      <a:pt x="37" y="58"/>
                      <a:pt x="36" y="59"/>
                      <a:pt x="35" y="59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4" y="49"/>
                      <a:pt x="43" y="51"/>
                      <a:pt x="42" y="52"/>
                    </a:cubicBezTo>
                    <a:close/>
                    <a:moveTo>
                      <a:pt x="35" y="42"/>
                    </a:moveTo>
                    <a:cubicBezTo>
                      <a:pt x="35" y="34"/>
                      <a:pt x="35" y="34"/>
                      <a:pt x="35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7"/>
                      <a:pt x="47" y="40"/>
                      <a:pt x="46" y="42"/>
                    </a:cubicBezTo>
                    <a:lnTo>
                      <a:pt x="35" y="42"/>
                    </a:lnTo>
                    <a:close/>
                    <a:moveTo>
                      <a:pt x="52" y="30"/>
                    </a:moveTo>
                    <a:cubicBezTo>
                      <a:pt x="52" y="27"/>
                      <a:pt x="51" y="24"/>
                      <a:pt x="51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9" y="24"/>
                      <a:pt x="60" y="27"/>
                      <a:pt x="60" y="30"/>
                    </a:cubicBezTo>
                    <a:lnTo>
                      <a:pt x="52" y="30"/>
                    </a:lnTo>
                    <a:close/>
                    <a:moveTo>
                      <a:pt x="56" y="17"/>
                    </a:moveTo>
                    <a:cubicBezTo>
                      <a:pt x="50" y="17"/>
                      <a:pt x="50" y="17"/>
                      <a:pt x="50" y="17"/>
                    </a:cubicBezTo>
                    <a:cubicBezTo>
                      <a:pt x="48" y="13"/>
                      <a:pt x="47" y="9"/>
                      <a:pt x="44" y="7"/>
                    </a:cubicBezTo>
                    <a:cubicBezTo>
                      <a:pt x="47" y="8"/>
                      <a:pt x="50" y="10"/>
                      <a:pt x="52" y="12"/>
                    </a:cubicBezTo>
                    <a:cubicBezTo>
                      <a:pt x="54" y="14"/>
                      <a:pt x="55" y="15"/>
                      <a:pt x="56" y="17"/>
                    </a:cubicBezTo>
                    <a:close/>
                    <a:moveTo>
                      <a:pt x="13" y="12"/>
                    </a:moveTo>
                    <a:cubicBezTo>
                      <a:pt x="15" y="10"/>
                      <a:pt x="18" y="8"/>
                      <a:pt x="20" y="7"/>
                    </a:cubicBezTo>
                    <a:cubicBezTo>
                      <a:pt x="18" y="9"/>
                      <a:pt x="17" y="13"/>
                      <a:pt x="15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5"/>
                      <a:pt x="11" y="14"/>
                      <a:pt x="13" y="12"/>
                    </a:cubicBezTo>
                    <a:close/>
                    <a:moveTo>
                      <a:pt x="9" y="47"/>
                    </a:move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51"/>
                      <a:pt x="18" y="54"/>
                      <a:pt x="20" y="57"/>
                    </a:cubicBezTo>
                    <a:cubicBezTo>
                      <a:pt x="18" y="55"/>
                      <a:pt x="15" y="54"/>
                      <a:pt x="13" y="51"/>
                    </a:cubicBezTo>
                    <a:cubicBezTo>
                      <a:pt x="11" y="50"/>
                      <a:pt x="10" y="48"/>
                      <a:pt x="9" y="47"/>
                    </a:cubicBezTo>
                    <a:close/>
                    <a:moveTo>
                      <a:pt x="52" y="51"/>
                    </a:moveTo>
                    <a:cubicBezTo>
                      <a:pt x="50" y="54"/>
                      <a:pt x="47" y="55"/>
                      <a:pt x="44" y="57"/>
                    </a:cubicBezTo>
                    <a:cubicBezTo>
                      <a:pt x="47" y="54"/>
                      <a:pt x="48" y="51"/>
                      <a:pt x="50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5" y="48"/>
                      <a:pt x="54" y="50"/>
                      <a:pt x="52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1" name="Freeform 194">
                <a:extLst>
                  <a:ext uri="{FF2B5EF4-FFF2-40B4-BE49-F238E27FC236}">
                    <a16:creationId xmlns:a16="http://schemas.microsoft.com/office/drawing/2014/main" id="{9FB2EF99-A599-4CCF-9BD3-94CB0BE5FA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17214" y="5047577"/>
                <a:ext cx="191818" cy="195733"/>
              </a:xfrm>
              <a:custGeom>
                <a:avLst/>
                <a:gdLst>
                  <a:gd name="T0" fmla="*/ 30 w 60"/>
                  <a:gd name="T1" fmla="*/ 0 h 61"/>
                  <a:gd name="T2" fmla="*/ 0 w 60"/>
                  <a:gd name="T3" fmla="*/ 31 h 61"/>
                  <a:gd name="T4" fmla="*/ 30 w 60"/>
                  <a:gd name="T5" fmla="*/ 61 h 61"/>
                  <a:gd name="T6" fmla="*/ 60 w 60"/>
                  <a:gd name="T7" fmla="*/ 31 h 61"/>
                  <a:gd name="T8" fmla="*/ 30 w 60"/>
                  <a:gd name="T9" fmla="*/ 0 h 61"/>
                  <a:gd name="T10" fmla="*/ 30 w 60"/>
                  <a:gd name="T11" fmla="*/ 55 h 61"/>
                  <a:gd name="T12" fmla="*/ 5 w 60"/>
                  <a:gd name="T13" fmla="*/ 31 h 61"/>
                  <a:gd name="T14" fmla="*/ 30 w 60"/>
                  <a:gd name="T15" fmla="*/ 6 h 61"/>
                  <a:gd name="T16" fmla="*/ 55 w 60"/>
                  <a:gd name="T17" fmla="*/ 31 h 61"/>
                  <a:gd name="T18" fmla="*/ 30 w 60"/>
                  <a:gd name="T19" fmla="*/ 55 h 61"/>
                  <a:gd name="T20" fmla="*/ 26 w 60"/>
                  <a:gd name="T21" fmla="*/ 15 h 61"/>
                  <a:gd name="T22" fmla="*/ 34 w 60"/>
                  <a:gd name="T23" fmla="*/ 15 h 61"/>
                  <a:gd name="T24" fmla="*/ 34 w 60"/>
                  <a:gd name="T25" fmla="*/ 23 h 61"/>
                  <a:gd name="T26" fmla="*/ 26 w 60"/>
                  <a:gd name="T27" fmla="*/ 23 h 61"/>
                  <a:gd name="T28" fmla="*/ 26 w 60"/>
                  <a:gd name="T29" fmla="*/ 15 h 61"/>
                  <a:gd name="T30" fmla="*/ 38 w 60"/>
                  <a:gd name="T31" fmla="*/ 46 h 61"/>
                  <a:gd name="T32" fmla="*/ 22 w 60"/>
                  <a:gd name="T33" fmla="*/ 46 h 61"/>
                  <a:gd name="T34" fmla="*/ 22 w 60"/>
                  <a:gd name="T35" fmla="*/ 42 h 61"/>
                  <a:gd name="T36" fmla="*/ 26 w 60"/>
                  <a:gd name="T37" fmla="*/ 42 h 61"/>
                  <a:gd name="T38" fmla="*/ 26 w 60"/>
                  <a:gd name="T39" fmla="*/ 31 h 61"/>
                  <a:gd name="T40" fmla="*/ 22 w 60"/>
                  <a:gd name="T41" fmla="*/ 31 h 61"/>
                  <a:gd name="T42" fmla="*/ 22 w 60"/>
                  <a:gd name="T43" fmla="*/ 27 h 61"/>
                  <a:gd name="T44" fmla="*/ 34 w 60"/>
                  <a:gd name="T45" fmla="*/ 27 h 61"/>
                  <a:gd name="T46" fmla="*/ 34 w 60"/>
                  <a:gd name="T47" fmla="*/ 42 h 61"/>
                  <a:gd name="T48" fmla="*/ 38 w 60"/>
                  <a:gd name="T49" fmla="*/ 42 h 61"/>
                  <a:gd name="T50" fmla="*/ 38 w 60"/>
                  <a:gd name="T51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cubicBezTo>
                      <a:pt x="13" y="0"/>
                      <a:pt x="0" y="14"/>
                      <a:pt x="0" y="31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0" y="47"/>
                      <a:pt x="60" y="31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5"/>
                    </a:moveTo>
                    <a:cubicBezTo>
                      <a:pt x="16" y="55"/>
                      <a:pt x="5" y="44"/>
                      <a:pt x="5" y="31"/>
                    </a:cubicBezTo>
                    <a:cubicBezTo>
                      <a:pt x="5" y="17"/>
                      <a:pt x="16" y="6"/>
                      <a:pt x="30" y="6"/>
                    </a:cubicBezTo>
                    <a:cubicBezTo>
                      <a:pt x="44" y="6"/>
                      <a:pt x="55" y="17"/>
                      <a:pt x="55" y="31"/>
                    </a:cubicBezTo>
                    <a:cubicBezTo>
                      <a:pt x="55" y="44"/>
                      <a:pt x="44" y="55"/>
                      <a:pt x="30" y="55"/>
                    </a:cubicBezTo>
                    <a:close/>
                    <a:moveTo>
                      <a:pt x="26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6" y="23"/>
                      <a:pt x="26" y="23"/>
                      <a:pt x="26" y="23"/>
                    </a:cubicBezTo>
                    <a:lnTo>
                      <a:pt x="26" y="15"/>
                    </a:lnTo>
                    <a:close/>
                    <a:moveTo>
                      <a:pt x="38" y="46"/>
                    </a:move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8" y="42"/>
                      <a:pt x="38" y="42"/>
                      <a:pt x="38" y="42"/>
                    </a:cubicBezTo>
                    <a:lnTo>
                      <a:pt x="3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2" name="Freeform 196">
                <a:extLst>
                  <a:ext uri="{FF2B5EF4-FFF2-40B4-BE49-F238E27FC236}">
                    <a16:creationId xmlns:a16="http://schemas.microsoft.com/office/drawing/2014/main" id="{64FBBB91-1147-48AA-ADF7-4720CC2C32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85879" y="5474274"/>
                <a:ext cx="221179" cy="219221"/>
              </a:xfrm>
              <a:custGeom>
                <a:avLst/>
                <a:gdLst>
                  <a:gd name="T0" fmla="*/ 35 w 69"/>
                  <a:gd name="T1" fmla="*/ 0 h 69"/>
                  <a:gd name="T2" fmla="*/ 0 w 69"/>
                  <a:gd name="T3" fmla="*/ 35 h 69"/>
                  <a:gd name="T4" fmla="*/ 35 w 69"/>
                  <a:gd name="T5" fmla="*/ 69 h 69"/>
                  <a:gd name="T6" fmla="*/ 69 w 69"/>
                  <a:gd name="T7" fmla="*/ 35 h 69"/>
                  <a:gd name="T8" fmla="*/ 35 w 69"/>
                  <a:gd name="T9" fmla="*/ 0 h 69"/>
                  <a:gd name="T10" fmla="*/ 55 w 69"/>
                  <a:gd name="T11" fmla="*/ 30 h 69"/>
                  <a:gd name="T12" fmla="*/ 36 w 69"/>
                  <a:gd name="T13" fmla="*/ 56 h 69"/>
                  <a:gd name="T14" fmla="*/ 28 w 69"/>
                  <a:gd name="T15" fmla="*/ 52 h 69"/>
                  <a:gd name="T16" fmla="*/ 21 w 69"/>
                  <a:gd name="T17" fmla="*/ 32 h 69"/>
                  <a:gd name="T18" fmla="*/ 16 w 69"/>
                  <a:gd name="T19" fmla="*/ 33 h 69"/>
                  <a:gd name="T20" fmla="*/ 14 w 69"/>
                  <a:gd name="T21" fmla="*/ 31 h 69"/>
                  <a:gd name="T22" fmla="*/ 27 w 69"/>
                  <a:gd name="T23" fmla="*/ 22 h 69"/>
                  <a:gd name="T24" fmla="*/ 34 w 69"/>
                  <a:gd name="T25" fmla="*/ 36 h 69"/>
                  <a:gd name="T26" fmla="*/ 37 w 69"/>
                  <a:gd name="T27" fmla="*/ 44 h 69"/>
                  <a:gd name="T28" fmla="*/ 43 w 69"/>
                  <a:gd name="T29" fmla="*/ 36 h 69"/>
                  <a:gd name="T30" fmla="*/ 38 w 69"/>
                  <a:gd name="T31" fmla="*/ 31 h 69"/>
                  <a:gd name="T32" fmla="*/ 55 w 69"/>
                  <a:gd name="T33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69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54"/>
                      <a:pt x="16" y="69"/>
                      <a:pt x="35" y="69"/>
                    </a:cubicBezTo>
                    <a:cubicBezTo>
                      <a:pt x="54" y="69"/>
                      <a:pt x="69" y="54"/>
                      <a:pt x="69" y="35"/>
                    </a:cubicBezTo>
                    <a:cubicBezTo>
                      <a:pt x="69" y="16"/>
                      <a:pt x="54" y="0"/>
                      <a:pt x="35" y="0"/>
                    </a:cubicBezTo>
                    <a:close/>
                    <a:moveTo>
                      <a:pt x="55" y="30"/>
                    </a:moveTo>
                    <a:cubicBezTo>
                      <a:pt x="53" y="43"/>
                      <a:pt x="40" y="54"/>
                      <a:pt x="36" y="56"/>
                    </a:cubicBezTo>
                    <a:cubicBezTo>
                      <a:pt x="32" y="58"/>
                      <a:pt x="29" y="55"/>
                      <a:pt x="28" y="52"/>
                    </a:cubicBezTo>
                    <a:cubicBezTo>
                      <a:pt x="26" y="49"/>
                      <a:pt x="22" y="33"/>
                      <a:pt x="21" y="32"/>
                    </a:cubicBezTo>
                    <a:cubicBezTo>
                      <a:pt x="19" y="30"/>
                      <a:pt x="16" y="33"/>
                      <a:pt x="16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21" y="23"/>
                      <a:pt x="27" y="22"/>
                    </a:cubicBezTo>
                    <a:cubicBezTo>
                      <a:pt x="32" y="21"/>
                      <a:pt x="32" y="30"/>
                      <a:pt x="34" y="36"/>
                    </a:cubicBezTo>
                    <a:cubicBezTo>
                      <a:pt x="35" y="41"/>
                      <a:pt x="36" y="44"/>
                      <a:pt x="37" y="44"/>
                    </a:cubicBezTo>
                    <a:cubicBezTo>
                      <a:pt x="38" y="44"/>
                      <a:pt x="40" y="41"/>
                      <a:pt x="43" y="36"/>
                    </a:cubicBezTo>
                    <a:cubicBezTo>
                      <a:pt x="45" y="32"/>
                      <a:pt x="42" y="28"/>
                      <a:pt x="38" y="31"/>
                    </a:cubicBezTo>
                    <a:cubicBezTo>
                      <a:pt x="40" y="20"/>
                      <a:pt x="57" y="17"/>
                      <a:pt x="5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3" name="Freeform 206">
                <a:extLst>
                  <a:ext uri="{FF2B5EF4-FFF2-40B4-BE49-F238E27FC236}">
                    <a16:creationId xmlns:a16="http://schemas.microsoft.com/office/drawing/2014/main" id="{0B317D7F-51B4-479C-A5EE-5CA3CB3A38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99988" y="5985138"/>
                <a:ext cx="381680" cy="338617"/>
              </a:xfrm>
              <a:custGeom>
                <a:avLst/>
                <a:gdLst>
                  <a:gd name="T0" fmla="*/ 50 w 119"/>
                  <a:gd name="T1" fmla="*/ 0 h 106"/>
                  <a:gd name="T2" fmla="*/ 50 w 119"/>
                  <a:gd name="T3" fmla="*/ 0 h 106"/>
                  <a:gd name="T4" fmla="*/ 99 w 119"/>
                  <a:gd name="T5" fmla="*/ 40 h 106"/>
                  <a:gd name="T6" fmla="*/ 50 w 119"/>
                  <a:gd name="T7" fmla="*/ 81 h 106"/>
                  <a:gd name="T8" fmla="*/ 42 w 119"/>
                  <a:gd name="T9" fmla="*/ 80 h 106"/>
                  <a:gd name="T10" fmla="*/ 7 w 119"/>
                  <a:gd name="T11" fmla="*/ 93 h 106"/>
                  <a:gd name="T12" fmla="*/ 7 w 119"/>
                  <a:gd name="T13" fmla="*/ 90 h 106"/>
                  <a:gd name="T14" fmla="*/ 19 w 119"/>
                  <a:gd name="T15" fmla="*/ 74 h 106"/>
                  <a:gd name="T16" fmla="*/ 18 w 119"/>
                  <a:gd name="T17" fmla="*/ 72 h 106"/>
                  <a:gd name="T18" fmla="*/ 0 w 119"/>
                  <a:gd name="T19" fmla="*/ 40 h 106"/>
                  <a:gd name="T20" fmla="*/ 50 w 119"/>
                  <a:gd name="T21" fmla="*/ 0 h 106"/>
                  <a:gd name="T22" fmla="*/ 103 w 119"/>
                  <a:gd name="T23" fmla="*/ 90 h 106"/>
                  <a:gd name="T24" fmla="*/ 113 w 119"/>
                  <a:gd name="T25" fmla="*/ 104 h 106"/>
                  <a:gd name="T26" fmla="*/ 113 w 119"/>
                  <a:gd name="T27" fmla="*/ 106 h 106"/>
                  <a:gd name="T28" fmla="*/ 83 w 119"/>
                  <a:gd name="T29" fmla="*/ 95 h 106"/>
                  <a:gd name="T30" fmla="*/ 76 w 119"/>
                  <a:gd name="T31" fmla="*/ 96 h 106"/>
                  <a:gd name="T32" fmla="*/ 50 w 119"/>
                  <a:gd name="T33" fmla="*/ 88 h 106"/>
                  <a:gd name="T34" fmla="*/ 90 w 119"/>
                  <a:gd name="T35" fmla="*/ 75 h 106"/>
                  <a:gd name="T36" fmla="*/ 103 w 119"/>
                  <a:gd name="T37" fmla="*/ 60 h 106"/>
                  <a:gd name="T38" fmla="*/ 107 w 119"/>
                  <a:gd name="T39" fmla="*/ 40 h 106"/>
                  <a:gd name="T40" fmla="*/ 107 w 119"/>
                  <a:gd name="T41" fmla="*/ 37 h 106"/>
                  <a:gd name="T42" fmla="*/ 119 w 119"/>
                  <a:gd name="T43" fmla="*/ 61 h 106"/>
                  <a:gd name="T44" fmla="*/ 103 w 119"/>
                  <a:gd name="T45" fmla="*/ 88 h 106"/>
                  <a:gd name="T46" fmla="*/ 103 w 119"/>
                  <a:gd name="T47" fmla="*/ 9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106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77" y="0"/>
                      <a:pt x="99" y="18"/>
                      <a:pt x="99" y="40"/>
                    </a:cubicBezTo>
                    <a:cubicBezTo>
                      <a:pt x="99" y="63"/>
                      <a:pt x="77" y="81"/>
                      <a:pt x="50" y="81"/>
                    </a:cubicBezTo>
                    <a:cubicBezTo>
                      <a:pt x="47" y="81"/>
                      <a:pt x="44" y="80"/>
                      <a:pt x="42" y="80"/>
                    </a:cubicBezTo>
                    <a:cubicBezTo>
                      <a:pt x="31" y="91"/>
                      <a:pt x="19" y="93"/>
                      <a:pt x="7" y="93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13" y="87"/>
                      <a:pt x="19" y="81"/>
                      <a:pt x="19" y="74"/>
                    </a:cubicBezTo>
                    <a:cubicBezTo>
                      <a:pt x="19" y="73"/>
                      <a:pt x="19" y="72"/>
                      <a:pt x="18" y="72"/>
                    </a:cubicBezTo>
                    <a:cubicBezTo>
                      <a:pt x="7" y="64"/>
                      <a:pt x="0" y="53"/>
                      <a:pt x="0" y="40"/>
                    </a:cubicBezTo>
                    <a:cubicBezTo>
                      <a:pt x="0" y="18"/>
                      <a:pt x="22" y="0"/>
                      <a:pt x="50" y="0"/>
                    </a:cubicBezTo>
                    <a:close/>
                    <a:moveTo>
                      <a:pt x="103" y="90"/>
                    </a:moveTo>
                    <a:cubicBezTo>
                      <a:pt x="103" y="96"/>
                      <a:pt x="107" y="101"/>
                      <a:pt x="113" y="104"/>
                    </a:cubicBezTo>
                    <a:cubicBezTo>
                      <a:pt x="113" y="106"/>
                      <a:pt x="113" y="106"/>
                      <a:pt x="113" y="106"/>
                    </a:cubicBezTo>
                    <a:cubicBezTo>
                      <a:pt x="102" y="106"/>
                      <a:pt x="92" y="104"/>
                      <a:pt x="83" y="95"/>
                    </a:cubicBezTo>
                    <a:cubicBezTo>
                      <a:pt x="81" y="95"/>
                      <a:pt x="79" y="96"/>
                      <a:pt x="76" y="96"/>
                    </a:cubicBezTo>
                    <a:cubicBezTo>
                      <a:pt x="66" y="96"/>
                      <a:pt x="57" y="93"/>
                      <a:pt x="50" y="88"/>
                    </a:cubicBezTo>
                    <a:cubicBezTo>
                      <a:pt x="65" y="88"/>
                      <a:pt x="79" y="84"/>
                      <a:pt x="90" y="75"/>
                    </a:cubicBezTo>
                    <a:cubicBezTo>
                      <a:pt x="95" y="71"/>
                      <a:pt x="100" y="65"/>
                      <a:pt x="103" y="60"/>
                    </a:cubicBezTo>
                    <a:cubicBezTo>
                      <a:pt x="106" y="54"/>
                      <a:pt x="107" y="47"/>
                      <a:pt x="107" y="40"/>
                    </a:cubicBezTo>
                    <a:cubicBezTo>
                      <a:pt x="107" y="39"/>
                      <a:pt x="107" y="38"/>
                      <a:pt x="107" y="37"/>
                    </a:cubicBezTo>
                    <a:cubicBezTo>
                      <a:pt x="115" y="43"/>
                      <a:pt x="119" y="52"/>
                      <a:pt x="119" y="61"/>
                    </a:cubicBezTo>
                    <a:cubicBezTo>
                      <a:pt x="119" y="72"/>
                      <a:pt x="113" y="82"/>
                      <a:pt x="103" y="88"/>
                    </a:cubicBezTo>
                    <a:cubicBezTo>
                      <a:pt x="103" y="89"/>
                      <a:pt x="103" y="89"/>
                      <a:pt x="10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4" name="Freeform 207">
                <a:extLst>
                  <a:ext uri="{FF2B5EF4-FFF2-40B4-BE49-F238E27FC236}">
                    <a16:creationId xmlns:a16="http://schemas.microsoft.com/office/drawing/2014/main" id="{5839C93B-2E65-4C24-A856-82991CA3CA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76852" y="5491891"/>
                <a:ext cx="223135" cy="225092"/>
              </a:xfrm>
              <a:custGeom>
                <a:avLst/>
                <a:gdLst>
                  <a:gd name="T0" fmla="*/ 35 w 70"/>
                  <a:gd name="T1" fmla="*/ 0 h 70"/>
                  <a:gd name="T2" fmla="*/ 0 w 70"/>
                  <a:gd name="T3" fmla="*/ 35 h 70"/>
                  <a:gd name="T4" fmla="*/ 35 w 70"/>
                  <a:gd name="T5" fmla="*/ 70 h 70"/>
                  <a:gd name="T6" fmla="*/ 70 w 70"/>
                  <a:gd name="T7" fmla="*/ 35 h 70"/>
                  <a:gd name="T8" fmla="*/ 35 w 70"/>
                  <a:gd name="T9" fmla="*/ 0 h 70"/>
                  <a:gd name="T10" fmla="*/ 29 w 70"/>
                  <a:gd name="T11" fmla="*/ 57 h 70"/>
                  <a:gd name="T12" fmla="*/ 14 w 70"/>
                  <a:gd name="T13" fmla="*/ 38 h 70"/>
                  <a:gd name="T14" fmla="*/ 21 w 70"/>
                  <a:gd name="T15" fmla="*/ 31 h 70"/>
                  <a:gd name="T16" fmla="*/ 29 w 70"/>
                  <a:gd name="T17" fmla="*/ 41 h 70"/>
                  <a:gd name="T18" fmla="*/ 54 w 70"/>
                  <a:gd name="T19" fmla="*/ 21 h 70"/>
                  <a:gd name="T20" fmla="*/ 57 w 70"/>
                  <a:gd name="T21" fmla="*/ 24 h 70"/>
                  <a:gd name="T22" fmla="*/ 29 w 70"/>
                  <a:gd name="T23" fmla="*/ 5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54"/>
                      <a:pt x="16" y="70"/>
                      <a:pt x="35" y="70"/>
                    </a:cubicBezTo>
                    <a:cubicBezTo>
                      <a:pt x="54" y="70"/>
                      <a:pt x="70" y="54"/>
                      <a:pt x="70" y="35"/>
                    </a:cubicBezTo>
                    <a:cubicBezTo>
                      <a:pt x="70" y="16"/>
                      <a:pt x="54" y="0"/>
                      <a:pt x="35" y="0"/>
                    </a:cubicBezTo>
                    <a:close/>
                    <a:moveTo>
                      <a:pt x="29" y="57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29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5" name="Freeform 208">
                <a:extLst>
                  <a:ext uri="{FF2B5EF4-FFF2-40B4-BE49-F238E27FC236}">
                    <a16:creationId xmlns:a16="http://schemas.microsoft.com/office/drawing/2014/main" id="{F58FC326-F63A-4BBC-B87C-F7DDD474D2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2492" y="5863783"/>
                <a:ext cx="275984" cy="313173"/>
              </a:xfrm>
              <a:custGeom>
                <a:avLst/>
                <a:gdLst>
                  <a:gd name="T0" fmla="*/ 55 w 86"/>
                  <a:gd name="T1" fmla="*/ 14 h 98"/>
                  <a:gd name="T2" fmla="*/ 55 w 86"/>
                  <a:gd name="T3" fmla="*/ 27 h 98"/>
                  <a:gd name="T4" fmla="*/ 65 w 86"/>
                  <a:gd name="T5" fmla="*/ 33 h 98"/>
                  <a:gd name="T6" fmla="*/ 74 w 86"/>
                  <a:gd name="T7" fmla="*/ 55 h 98"/>
                  <a:gd name="T8" fmla="*/ 65 w 86"/>
                  <a:gd name="T9" fmla="*/ 77 h 98"/>
                  <a:gd name="T10" fmla="*/ 43 w 86"/>
                  <a:gd name="T11" fmla="*/ 85 h 98"/>
                  <a:gd name="T12" fmla="*/ 22 w 86"/>
                  <a:gd name="T13" fmla="*/ 77 h 98"/>
                  <a:gd name="T14" fmla="*/ 13 w 86"/>
                  <a:gd name="T15" fmla="*/ 55 h 98"/>
                  <a:gd name="T16" fmla="*/ 22 w 86"/>
                  <a:gd name="T17" fmla="*/ 33 h 98"/>
                  <a:gd name="T18" fmla="*/ 31 w 86"/>
                  <a:gd name="T19" fmla="*/ 27 h 98"/>
                  <a:gd name="T20" fmla="*/ 31 w 86"/>
                  <a:gd name="T21" fmla="*/ 14 h 98"/>
                  <a:gd name="T22" fmla="*/ 0 w 86"/>
                  <a:gd name="T23" fmla="*/ 55 h 98"/>
                  <a:gd name="T24" fmla="*/ 43 w 86"/>
                  <a:gd name="T25" fmla="*/ 98 h 98"/>
                  <a:gd name="T26" fmla="*/ 86 w 86"/>
                  <a:gd name="T27" fmla="*/ 55 h 98"/>
                  <a:gd name="T28" fmla="*/ 55 w 86"/>
                  <a:gd name="T29" fmla="*/ 14 h 98"/>
                  <a:gd name="T30" fmla="*/ 37 w 86"/>
                  <a:gd name="T31" fmla="*/ 0 h 98"/>
                  <a:gd name="T32" fmla="*/ 49 w 86"/>
                  <a:gd name="T33" fmla="*/ 0 h 98"/>
                  <a:gd name="T34" fmla="*/ 49 w 86"/>
                  <a:gd name="T35" fmla="*/ 49 h 98"/>
                  <a:gd name="T36" fmla="*/ 37 w 86"/>
                  <a:gd name="T37" fmla="*/ 49 h 98"/>
                  <a:gd name="T38" fmla="*/ 37 w 86"/>
                  <a:gd name="T3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98">
                    <a:moveTo>
                      <a:pt x="55" y="14"/>
                    </a:moveTo>
                    <a:cubicBezTo>
                      <a:pt x="55" y="27"/>
                      <a:pt x="55" y="27"/>
                      <a:pt x="55" y="27"/>
                    </a:cubicBezTo>
                    <a:cubicBezTo>
                      <a:pt x="59" y="28"/>
                      <a:pt x="62" y="31"/>
                      <a:pt x="65" y="33"/>
                    </a:cubicBezTo>
                    <a:cubicBezTo>
                      <a:pt x="71" y="39"/>
                      <a:pt x="74" y="47"/>
                      <a:pt x="74" y="55"/>
                    </a:cubicBezTo>
                    <a:cubicBezTo>
                      <a:pt x="74" y="63"/>
                      <a:pt x="71" y="71"/>
                      <a:pt x="65" y="77"/>
                    </a:cubicBezTo>
                    <a:cubicBezTo>
                      <a:pt x="59" y="82"/>
                      <a:pt x="51" y="85"/>
                      <a:pt x="43" y="85"/>
                    </a:cubicBezTo>
                    <a:cubicBezTo>
                      <a:pt x="35" y="85"/>
                      <a:pt x="27" y="82"/>
                      <a:pt x="22" y="77"/>
                    </a:cubicBezTo>
                    <a:cubicBezTo>
                      <a:pt x="16" y="71"/>
                      <a:pt x="13" y="63"/>
                      <a:pt x="13" y="55"/>
                    </a:cubicBezTo>
                    <a:cubicBezTo>
                      <a:pt x="13" y="47"/>
                      <a:pt x="16" y="39"/>
                      <a:pt x="22" y="33"/>
                    </a:cubicBezTo>
                    <a:cubicBezTo>
                      <a:pt x="24" y="31"/>
                      <a:pt x="27" y="28"/>
                      <a:pt x="31" y="2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13" y="19"/>
                      <a:pt x="0" y="36"/>
                      <a:pt x="0" y="55"/>
                    </a:cubicBezTo>
                    <a:cubicBezTo>
                      <a:pt x="0" y="79"/>
                      <a:pt x="20" y="98"/>
                      <a:pt x="43" y="98"/>
                    </a:cubicBezTo>
                    <a:cubicBezTo>
                      <a:pt x="67" y="98"/>
                      <a:pt x="86" y="79"/>
                      <a:pt x="86" y="55"/>
                    </a:cubicBezTo>
                    <a:cubicBezTo>
                      <a:pt x="86" y="36"/>
                      <a:pt x="73" y="19"/>
                      <a:pt x="55" y="14"/>
                    </a:cubicBezTo>
                    <a:close/>
                    <a:moveTo>
                      <a:pt x="37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37" y="49"/>
                      <a:pt x="37" y="49"/>
                      <a:pt x="37" y="49"/>
                    </a:cubicBez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6" name="Freeform 209">
                <a:extLst>
                  <a:ext uri="{FF2B5EF4-FFF2-40B4-BE49-F238E27FC236}">
                    <a16:creationId xmlns:a16="http://schemas.microsoft.com/office/drawing/2014/main" id="{81187B44-A1FC-45C1-AAB0-9E7BC7285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9960" y="6186742"/>
                <a:ext cx="371892" cy="311215"/>
              </a:xfrm>
              <a:custGeom>
                <a:avLst/>
                <a:gdLst>
                  <a:gd name="T0" fmla="*/ 57 w 116"/>
                  <a:gd name="T1" fmla="*/ 1 h 97"/>
                  <a:gd name="T2" fmla="*/ 48 w 116"/>
                  <a:gd name="T3" fmla="*/ 8 h 97"/>
                  <a:gd name="T4" fmla="*/ 55 w 116"/>
                  <a:gd name="T5" fmla="*/ 18 h 97"/>
                  <a:gd name="T6" fmla="*/ 85 w 116"/>
                  <a:gd name="T7" fmla="*/ 22 h 97"/>
                  <a:gd name="T8" fmla="*/ 5 w 116"/>
                  <a:gd name="T9" fmla="*/ 81 h 97"/>
                  <a:gd name="T10" fmla="*/ 3 w 116"/>
                  <a:gd name="T11" fmla="*/ 93 h 97"/>
                  <a:gd name="T12" fmla="*/ 8 w 116"/>
                  <a:gd name="T13" fmla="*/ 96 h 97"/>
                  <a:gd name="T14" fmla="*/ 15 w 116"/>
                  <a:gd name="T15" fmla="*/ 95 h 97"/>
                  <a:gd name="T16" fmla="*/ 95 w 116"/>
                  <a:gd name="T17" fmla="*/ 36 h 97"/>
                  <a:gd name="T18" fmla="*/ 90 w 116"/>
                  <a:gd name="T19" fmla="*/ 66 h 97"/>
                  <a:gd name="T20" fmla="*/ 97 w 116"/>
                  <a:gd name="T21" fmla="*/ 76 h 97"/>
                  <a:gd name="T22" fmla="*/ 107 w 116"/>
                  <a:gd name="T23" fmla="*/ 69 h 97"/>
                  <a:gd name="T24" fmla="*/ 116 w 116"/>
                  <a:gd name="T25" fmla="*/ 10 h 97"/>
                  <a:gd name="T26" fmla="*/ 57 w 116"/>
                  <a:gd name="T27" fmla="*/ 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97">
                    <a:moveTo>
                      <a:pt x="57" y="1"/>
                    </a:moveTo>
                    <a:cubicBezTo>
                      <a:pt x="53" y="0"/>
                      <a:pt x="48" y="3"/>
                      <a:pt x="48" y="8"/>
                    </a:cubicBezTo>
                    <a:cubicBezTo>
                      <a:pt x="47" y="13"/>
                      <a:pt x="50" y="17"/>
                      <a:pt x="55" y="18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1" y="84"/>
                      <a:pt x="0" y="89"/>
                      <a:pt x="3" y="93"/>
                    </a:cubicBezTo>
                    <a:cubicBezTo>
                      <a:pt x="4" y="95"/>
                      <a:pt x="6" y="96"/>
                      <a:pt x="8" y="96"/>
                    </a:cubicBezTo>
                    <a:cubicBezTo>
                      <a:pt x="10" y="97"/>
                      <a:pt x="13" y="96"/>
                      <a:pt x="15" y="95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71"/>
                      <a:pt x="93" y="75"/>
                      <a:pt x="97" y="76"/>
                    </a:cubicBezTo>
                    <a:cubicBezTo>
                      <a:pt x="102" y="76"/>
                      <a:pt x="106" y="73"/>
                      <a:pt x="107" y="69"/>
                    </a:cubicBezTo>
                    <a:cubicBezTo>
                      <a:pt x="116" y="10"/>
                      <a:pt x="116" y="10"/>
                      <a:pt x="116" y="10"/>
                    </a:cubicBezTo>
                    <a:lnTo>
                      <a:pt x="5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7" name="Freeform 210">
                <a:extLst>
                  <a:ext uri="{FF2B5EF4-FFF2-40B4-BE49-F238E27FC236}">
                    <a16:creationId xmlns:a16="http://schemas.microsoft.com/office/drawing/2014/main" id="{6E8A319C-4B96-407D-B985-13499954AE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868" y="5728727"/>
                <a:ext cx="319045" cy="342532"/>
              </a:xfrm>
              <a:custGeom>
                <a:avLst/>
                <a:gdLst>
                  <a:gd name="T0" fmla="*/ 90 w 100"/>
                  <a:gd name="T1" fmla="*/ 0 h 107"/>
                  <a:gd name="T2" fmla="*/ 10 w 100"/>
                  <a:gd name="T3" fmla="*/ 0 h 107"/>
                  <a:gd name="T4" fmla="*/ 0 w 100"/>
                  <a:gd name="T5" fmla="*/ 10 h 107"/>
                  <a:gd name="T6" fmla="*/ 0 w 100"/>
                  <a:gd name="T7" fmla="*/ 97 h 107"/>
                  <a:gd name="T8" fmla="*/ 10 w 100"/>
                  <a:gd name="T9" fmla="*/ 107 h 107"/>
                  <a:gd name="T10" fmla="*/ 90 w 100"/>
                  <a:gd name="T11" fmla="*/ 107 h 107"/>
                  <a:gd name="T12" fmla="*/ 100 w 100"/>
                  <a:gd name="T13" fmla="*/ 97 h 107"/>
                  <a:gd name="T14" fmla="*/ 100 w 100"/>
                  <a:gd name="T15" fmla="*/ 10 h 107"/>
                  <a:gd name="T16" fmla="*/ 90 w 100"/>
                  <a:gd name="T17" fmla="*/ 0 h 107"/>
                  <a:gd name="T18" fmla="*/ 86 w 100"/>
                  <a:gd name="T19" fmla="*/ 93 h 107"/>
                  <a:gd name="T20" fmla="*/ 13 w 100"/>
                  <a:gd name="T21" fmla="*/ 93 h 107"/>
                  <a:gd name="T22" fmla="*/ 13 w 100"/>
                  <a:gd name="T23" fmla="*/ 13 h 107"/>
                  <a:gd name="T24" fmla="*/ 86 w 100"/>
                  <a:gd name="T25" fmla="*/ 13 h 107"/>
                  <a:gd name="T26" fmla="*/ 86 w 100"/>
                  <a:gd name="T27" fmla="*/ 93 h 107"/>
                  <a:gd name="T28" fmla="*/ 26 w 100"/>
                  <a:gd name="T29" fmla="*/ 47 h 107"/>
                  <a:gd name="T30" fmla="*/ 73 w 100"/>
                  <a:gd name="T31" fmla="*/ 47 h 107"/>
                  <a:gd name="T32" fmla="*/ 73 w 100"/>
                  <a:gd name="T33" fmla="*/ 53 h 107"/>
                  <a:gd name="T34" fmla="*/ 26 w 100"/>
                  <a:gd name="T35" fmla="*/ 53 h 107"/>
                  <a:gd name="T36" fmla="*/ 26 w 100"/>
                  <a:gd name="T37" fmla="*/ 47 h 107"/>
                  <a:gd name="T38" fmla="*/ 26 w 100"/>
                  <a:gd name="T39" fmla="*/ 60 h 107"/>
                  <a:gd name="T40" fmla="*/ 73 w 100"/>
                  <a:gd name="T41" fmla="*/ 60 h 107"/>
                  <a:gd name="T42" fmla="*/ 73 w 100"/>
                  <a:gd name="T43" fmla="*/ 67 h 107"/>
                  <a:gd name="T44" fmla="*/ 26 w 100"/>
                  <a:gd name="T45" fmla="*/ 67 h 107"/>
                  <a:gd name="T46" fmla="*/ 26 w 100"/>
                  <a:gd name="T47" fmla="*/ 60 h 107"/>
                  <a:gd name="T48" fmla="*/ 26 w 100"/>
                  <a:gd name="T49" fmla="*/ 73 h 107"/>
                  <a:gd name="T50" fmla="*/ 73 w 100"/>
                  <a:gd name="T51" fmla="*/ 73 h 107"/>
                  <a:gd name="T52" fmla="*/ 73 w 100"/>
                  <a:gd name="T53" fmla="*/ 80 h 107"/>
                  <a:gd name="T54" fmla="*/ 26 w 100"/>
                  <a:gd name="T55" fmla="*/ 80 h 107"/>
                  <a:gd name="T56" fmla="*/ 26 w 100"/>
                  <a:gd name="T57" fmla="*/ 73 h 107"/>
                  <a:gd name="T58" fmla="*/ 26 w 100"/>
                  <a:gd name="T59" fmla="*/ 33 h 107"/>
                  <a:gd name="T60" fmla="*/ 73 w 100"/>
                  <a:gd name="T61" fmla="*/ 33 h 107"/>
                  <a:gd name="T62" fmla="*/ 73 w 100"/>
                  <a:gd name="T63" fmla="*/ 40 h 107"/>
                  <a:gd name="T64" fmla="*/ 26 w 100"/>
                  <a:gd name="T65" fmla="*/ 40 h 107"/>
                  <a:gd name="T66" fmla="*/ 26 w 100"/>
                  <a:gd name="T67" fmla="*/ 3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" h="107">
                    <a:moveTo>
                      <a:pt x="9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2"/>
                      <a:pt x="4" y="107"/>
                      <a:pt x="10" y="107"/>
                    </a:cubicBezTo>
                    <a:cubicBezTo>
                      <a:pt x="90" y="107"/>
                      <a:pt x="90" y="107"/>
                      <a:pt x="90" y="107"/>
                    </a:cubicBezTo>
                    <a:cubicBezTo>
                      <a:pt x="95" y="107"/>
                      <a:pt x="100" y="102"/>
                      <a:pt x="100" y="97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5"/>
                      <a:pt x="95" y="0"/>
                      <a:pt x="90" y="0"/>
                    </a:cubicBezTo>
                    <a:close/>
                    <a:moveTo>
                      <a:pt x="86" y="93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86" y="13"/>
                      <a:pt x="86" y="13"/>
                      <a:pt x="86" y="13"/>
                    </a:cubicBezTo>
                    <a:lnTo>
                      <a:pt x="86" y="93"/>
                    </a:lnTo>
                    <a:close/>
                    <a:moveTo>
                      <a:pt x="26" y="47"/>
                    </a:move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26" y="53"/>
                      <a:pt x="26" y="53"/>
                      <a:pt x="26" y="53"/>
                    </a:cubicBezTo>
                    <a:lnTo>
                      <a:pt x="26" y="47"/>
                    </a:lnTo>
                    <a:close/>
                    <a:moveTo>
                      <a:pt x="26" y="60"/>
                    </a:move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26" y="67"/>
                      <a:pt x="26" y="67"/>
                      <a:pt x="26" y="67"/>
                    </a:cubicBezTo>
                    <a:lnTo>
                      <a:pt x="26" y="60"/>
                    </a:lnTo>
                    <a:close/>
                    <a:moveTo>
                      <a:pt x="26" y="73"/>
                    </a:move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26" y="80"/>
                      <a:pt x="26" y="80"/>
                      <a:pt x="26" y="80"/>
                    </a:cubicBezTo>
                    <a:lnTo>
                      <a:pt x="26" y="73"/>
                    </a:lnTo>
                    <a:close/>
                    <a:moveTo>
                      <a:pt x="26" y="33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26" y="40"/>
                      <a:pt x="26" y="40"/>
                      <a:pt x="26" y="40"/>
                    </a:cubicBezTo>
                    <a:lnTo>
                      <a:pt x="2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8" name="Freeform 211">
                <a:extLst>
                  <a:ext uri="{FF2B5EF4-FFF2-40B4-BE49-F238E27FC236}">
                    <a16:creationId xmlns:a16="http://schemas.microsoft.com/office/drawing/2014/main" id="{4DC0A8B0-AD26-45FC-AC8E-E62B2408A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1119" y="5771788"/>
                <a:ext cx="366021" cy="364063"/>
              </a:xfrm>
              <a:custGeom>
                <a:avLst/>
                <a:gdLst>
                  <a:gd name="T0" fmla="*/ 86 w 114"/>
                  <a:gd name="T1" fmla="*/ 72 h 114"/>
                  <a:gd name="T2" fmla="*/ 66 w 114"/>
                  <a:gd name="T3" fmla="*/ 52 h 114"/>
                  <a:gd name="T4" fmla="*/ 114 w 114"/>
                  <a:gd name="T5" fmla="*/ 16 h 114"/>
                  <a:gd name="T6" fmla="*/ 100 w 114"/>
                  <a:gd name="T7" fmla="*/ 2 h 114"/>
                  <a:gd name="T8" fmla="*/ 40 w 114"/>
                  <a:gd name="T9" fmla="*/ 26 h 114"/>
                  <a:gd name="T10" fmla="*/ 21 w 114"/>
                  <a:gd name="T11" fmla="*/ 7 h 114"/>
                  <a:gd name="T12" fmla="*/ 4 w 114"/>
                  <a:gd name="T13" fmla="*/ 4 h 114"/>
                  <a:gd name="T14" fmla="*/ 7 w 114"/>
                  <a:gd name="T15" fmla="*/ 21 h 114"/>
                  <a:gd name="T16" fmla="*/ 26 w 114"/>
                  <a:gd name="T17" fmla="*/ 40 h 114"/>
                  <a:gd name="T18" fmla="*/ 2 w 114"/>
                  <a:gd name="T19" fmla="*/ 100 h 114"/>
                  <a:gd name="T20" fmla="*/ 16 w 114"/>
                  <a:gd name="T21" fmla="*/ 114 h 114"/>
                  <a:gd name="T22" fmla="*/ 52 w 114"/>
                  <a:gd name="T23" fmla="*/ 66 h 114"/>
                  <a:gd name="T24" fmla="*/ 72 w 114"/>
                  <a:gd name="T25" fmla="*/ 86 h 114"/>
                  <a:gd name="T26" fmla="*/ 72 w 114"/>
                  <a:gd name="T27" fmla="*/ 114 h 114"/>
                  <a:gd name="T28" fmla="*/ 86 w 114"/>
                  <a:gd name="T29" fmla="*/ 114 h 114"/>
                  <a:gd name="T30" fmla="*/ 93 w 114"/>
                  <a:gd name="T31" fmla="*/ 93 h 114"/>
                  <a:gd name="T32" fmla="*/ 114 w 114"/>
                  <a:gd name="T33" fmla="*/ 86 h 114"/>
                  <a:gd name="T34" fmla="*/ 114 w 114"/>
                  <a:gd name="T35" fmla="*/ 72 h 114"/>
                  <a:gd name="T36" fmla="*/ 86 w 114"/>
                  <a:gd name="T37" fmla="*/ 7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14">
                    <a:moveTo>
                      <a:pt x="86" y="72"/>
                    </a:moveTo>
                    <a:cubicBezTo>
                      <a:pt x="66" y="52"/>
                      <a:pt x="66" y="52"/>
                      <a:pt x="66" y="52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6" y="2"/>
                      <a:pt x="8" y="0"/>
                      <a:pt x="4" y="4"/>
                    </a:cubicBezTo>
                    <a:cubicBezTo>
                      <a:pt x="0" y="8"/>
                      <a:pt x="2" y="16"/>
                      <a:pt x="7" y="2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6" y="114"/>
                      <a:pt x="16" y="114"/>
                      <a:pt x="16" y="114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72" y="114"/>
                      <a:pt x="72" y="114"/>
                      <a:pt x="72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93" y="93"/>
                      <a:pt x="93" y="93"/>
                      <a:pt x="93" y="93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86" y="72"/>
                      <a:pt x="86" y="72"/>
                      <a:pt x="8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9" name="Freeform 212">
                <a:extLst>
                  <a:ext uri="{FF2B5EF4-FFF2-40B4-BE49-F238E27FC236}">
                    <a16:creationId xmlns:a16="http://schemas.microsoft.com/office/drawing/2014/main" id="{AD835F7B-E18D-4AF8-A434-E3B50770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4607" y="6221974"/>
                <a:ext cx="344490" cy="281855"/>
              </a:xfrm>
              <a:custGeom>
                <a:avLst/>
                <a:gdLst>
                  <a:gd name="T0" fmla="*/ 108 w 108"/>
                  <a:gd name="T1" fmla="*/ 11 h 88"/>
                  <a:gd name="T2" fmla="*/ 96 w 108"/>
                  <a:gd name="T3" fmla="*/ 14 h 88"/>
                  <a:gd name="T4" fmla="*/ 105 w 108"/>
                  <a:gd name="T5" fmla="*/ 2 h 88"/>
                  <a:gd name="T6" fmla="*/ 91 w 108"/>
                  <a:gd name="T7" fmla="*/ 7 h 88"/>
                  <a:gd name="T8" fmla="*/ 75 w 108"/>
                  <a:gd name="T9" fmla="*/ 0 h 88"/>
                  <a:gd name="T10" fmla="*/ 53 w 108"/>
                  <a:gd name="T11" fmla="*/ 22 h 88"/>
                  <a:gd name="T12" fmla="*/ 54 w 108"/>
                  <a:gd name="T13" fmla="*/ 27 h 88"/>
                  <a:gd name="T14" fmla="*/ 8 w 108"/>
                  <a:gd name="T15" fmla="*/ 4 h 88"/>
                  <a:gd name="T16" fmla="*/ 5 w 108"/>
                  <a:gd name="T17" fmla="*/ 15 h 88"/>
                  <a:gd name="T18" fmla="*/ 15 w 108"/>
                  <a:gd name="T19" fmla="*/ 34 h 88"/>
                  <a:gd name="T20" fmla="*/ 5 w 108"/>
                  <a:gd name="T21" fmla="*/ 31 h 88"/>
                  <a:gd name="T22" fmla="*/ 5 w 108"/>
                  <a:gd name="T23" fmla="*/ 31 h 88"/>
                  <a:gd name="T24" fmla="*/ 23 w 108"/>
                  <a:gd name="T25" fmla="*/ 53 h 88"/>
                  <a:gd name="T26" fmla="*/ 17 w 108"/>
                  <a:gd name="T27" fmla="*/ 54 h 88"/>
                  <a:gd name="T28" fmla="*/ 13 w 108"/>
                  <a:gd name="T29" fmla="*/ 53 h 88"/>
                  <a:gd name="T30" fmla="*/ 33 w 108"/>
                  <a:gd name="T31" fmla="*/ 69 h 88"/>
                  <a:gd name="T32" fmla="*/ 6 w 108"/>
                  <a:gd name="T33" fmla="*/ 78 h 88"/>
                  <a:gd name="T34" fmla="*/ 0 w 108"/>
                  <a:gd name="T35" fmla="*/ 78 h 88"/>
                  <a:gd name="T36" fmla="*/ 34 w 108"/>
                  <a:gd name="T37" fmla="*/ 88 h 88"/>
                  <a:gd name="T38" fmla="*/ 97 w 108"/>
                  <a:gd name="T39" fmla="*/ 25 h 88"/>
                  <a:gd name="T40" fmla="*/ 97 w 108"/>
                  <a:gd name="T41" fmla="*/ 22 h 88"/>
                  <a:gd name="T42" fmla="*/ 108 w 108"/>
                  <a:gd name="T43" fmla="*/ 1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88">
                    <a:moveTo>
                      <a:pt x="108" y="11"/>
                    </a:moveTo>
                    <a:cubicBezTo>
                      <a:pt x="104" y="12"/>
                      <a:pt x="100" y="13"/>
                      <a:pt x="96" y="14"/>
                    </a:cubicBezTo>
                    <a:cubicBezTo>
                      <a:pt x="100" y="11"/>
                      <a:pt x="104" y="7"/>
                      <a:pt x="105" y="2"/>
                    </a:cubicBezTo>
                    <a:cubicBezTo>
                      <a:pt x="101" y="4"/>
                      <a:pt x="96" y="6"/>
                      <a:pt x="91" y="7"/>
                    </a:cubicBezTo>
                    <a:cubicBezTo>
                      <a:pt x="87" y="3"/>
                      <a:pt x="81" y="0"/>
                      <a:pt x="75" y="0"/>
                    </a:cubicBezTo>
                    <a:cubicBezTo>
                      <a:pt x="63" y="0"/>
                      <a:pt x="53" y="10"/>
                      <a:pt x="53" y="22"/>
                    </a:cubicBezTo>
                    <a:cubicBezTo>
                      <a:pt x="53" y="24"/>
                      <a:pt x="53" y="26"/>
                      <a:pt x="54" y="27"/>
                    </a:cubicBezTo>
                    <a:cubicBezTo>
                      <a:pt x="35" y="26"/>
                      <a:pt x="19" y="18"/>
                      <a:pt x="8" y="4"/>
                    </a:cubicBezTo>
                    <a:cubicBezTo>
                      <a:pt x="6" y="7"/>
                      <a:pt x="5" y="11"/>
                      <a:pt x="5" y="15"/>
                    </a:cubicBezTo>
                    <a:cubicBezTo>
                      <a:pt x="5" y="23"/>
                      <a:pt x="9" y="30"/>
                      <a:pt x="15" y="34"/>
                    </a:cubicBezTo>
                    <a:cubicBezTo>
                      <a:pt x="11" y="34"/>
                      <a:pt x="8" y="33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42"/>
                      <a:pt x="12" y="51"/>
                      <a:pt x="23" y="53"/>
                    </a:cubicBezTo>
                    <a:cubicBezTo>
                      <a:pt x="21" y="53"/>
                      <a:pt x="19" y="54"/>
                      <a:pt x="17" y="54"/>
                    </a:cubicBezTo>
                    <a:cubicBezTo>
                      <a:pt x="15" y="54"/>
                      <a:pt x="14" y="54"/>
                      <a:pt x="13" y="53"/>
                    </a:cubicBezTo>
                    <a:cubicBezTo>
                      <a:pt x="15" y="62"/>
                      <a:pt x="23" y="69"/>
                      <a:pt x="33" y="69"/>
                    </a:cubicBezTo>
                    <a:cubicBezTo>
                      <a:pt x="26" y="75"/>
                      <a:pt x="16" y="78"/>
                      <a:pt x="6" y="78"/>
                    </a:cubicBezTo>
                    <a:cubicBezTo>
                      <a:pt x="4" y="78"/>
                      <a:pt x="2" y="78"/>
                      <a:pt x="0" y="78"/>
                    </a:cubicBezTo>
                    <a:cubicBezTo>
                      <a:pt x="10" y="84"/>
                      <a:pt x="22" y="88"/>
                      <a:pt x="34" y="88"/>
                    </a:cubicBezTo>
                    <a:cubicBezTo>
                      <a:pt x="75" y="88"/>
                      <a:pt x="97" y="54"/>
                      <a:pt x="97" y="25"/>
                    </a:cubicBezTo>
                    <a:cubicBezTo>
                      <a:pt x="97" y="24"/>
                      <a:pt x="97" y="23"/>
                      <a:pt x="97" y="22"/>
                    </a:cubicBezTo>
                    <a:cubicBezTo>
                      <a:pt x="102" y="19"/>
                      <a:pt x="105" y="15"/>
                      <a:pt x="10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0" name="Freeform 213">
                <a:extLst>
                  <a:ext uri="{FF2B5EF4-FFF2-40B4-BE49-F238E27FC236}">
                    <a16:creationId xmlns:a16="http://schemas.microsoft.com/office/drawing/2014/main" id="{E000FF34-A81B-4B78-AA92-C37F422B3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5471" y="6398133"/>
                <a:ext cx="242709" cy="252495"/>
              </a:xfrm>
              <a:custGeom>
                <a:avLst/>
                <a:gdLst>
                  <a:gd name="T0" fmla="*/ 66 w 124"/>
                  <a:gd name="T1" fmla="*/ 0 h 129"/>
                  <a:gd name="T2" fmla="*/ 66 w 124"/>
                  <a:gd name="T3" fmla="*/ 59 h 129"/>
                  <a:gd name="T4" fmla="*/ 124 w 124"/>
                  <a:gd name="T5" fmla="*/ 0 h 129"/>
                  <a:gd name="T6" fmla="*/ 124 w 124"/>
                  <a:gd name="T7" fmla="*/ 129 h 129"/>
                  <a:gd name="T8" fmla="*/ 66 w 124"/>
                  <a:gd name="T9" fmla="*/ 70 h 129"/>
                  <a:gd name="T10" fmla="*/ 66 w 124"/>
                  <a:gd name="T11" fmla="*/ 129 h 129"/>
                  <a:gd name="T12" fmla="*/ 0 w 124"/>
                  <a:gd name="T13" fmla="*/ 64 h 129"/>
                  <a:gd name="T14" fmla="*/ 66 w 124"/>
                  <a:gd name="T1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29">
                    <a:moveTo>
                      <a:pt x="66" y="0"/>
                    </a:moveTo>
                    <a:lnTo>
                      <a:pt x="66" y="59"/>
                    </a:lnTo>
                    <a:lnTo>
                      <a:pt x="124" y="0"/>
                    </a:lnTo>
                    <a:lnTo>
                      <a:pt x="124" y="129"/>
                    </a:lnTo>
                    <a:lnTo>
                      <a:pt x="66" y="70"/>
                    </a:lnTo>
                    <a:lnTo>
                      <a:pt x="66" y="129"/>
                    </a:lnTo>
                    <a:lnTo>
                      <a:pt x="0" y="64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1" name="Freeform 214">
                <a:extLst>
                  <a:ext uri="{FF2B5EF4-FFF2-40B4-BE49-F238E27FC236}">
                    <a16:creationId xmlns:a16="http://schemas.microsoft.com/office/drawing/2014/main" id="{904A0621-0B75-4359-8757-2CB6E6AD0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7029" y="6449024"/>
                <a:ext cx="366021" cy="364063"/>
              </a:xfrm>
              <a:custGeom>
                <a:avLst/>
                <a:gdLst>
                  <a:gd name="T0" fmla="*/ 0 w 114"/>
                  <a:gd name="T1" fmla="*/ 83 h 114"/>
                  <a:gd name="T2" fmla="*/ 10 w 114"/>
                  <a:gd name="T3" fmla="*/ 93 h 114"/>
                  <a:gd name="T4" fmla="*/ 30 w 114"/>
                  <a:gd name="T5" fmla="*/ 73 h 114"/>
                  <a:gd name="T6" fmla="*/ 41 w 114"/>
                  <a:gd name="T7" fmla="*/ 84 h 114"/>
                  <a:gd name="T8" fmla="*/ 21 w 114"/>
                  <a:gd name="T9" fmla="*/ 104 h 114"/>
                  <a:gd name="T10" fmla="*/ 31 w 114"/>
                  <a:gd name="T11" fmla="*/ 114 h 114"/>
                  <a:gd name="T12" fmla="*/ 51 w 114"/>
                  <a:gd name="T13" fmla="*/ 94 h 114"/>
                  <a:gd name="T14" fmla="*/ 64 w 114"/>
                  <a:gd name="T15" fmla="*/ 107 h 114"/>
                  <a:gd name="T16" fmla="*/ 74 w 114"/>
                  <a:gd name="T17" fmla="*/ 97 h 114"/>
                  <a:gd name="T18" fmla="*/ 17 w 114"/>
                  <a:gd name="T19" fmla="*/ 40 h 114"/>
                  <a:gd name="T20" fmla="*/ 7 w 114"/>
                  <a:gd name="T21" fmla="*/ 50 h 114"/>
                  <a:gd name="T22" fmla="*/ 20 w 114"/>
                  <a:gd name="T23" fmla="*/ 63 h 114"/>
                  <a:gd name="T24" fmla="*/ 0 w 114"/>
                  <a:gd name="T25" fmla="*/ 83 h 114"/>
                  <a:gd name="T26" fmla="*/ 84 w 114"/>
                  <a:gd name="T27" fmla="*/ 30 h 114"/>
                  <a:gd name="T28" fmla="*/ 26 w 114"/>
                  <a:gd name="T29" fmla="*/ 39 h 114"/>
                  <a:gd name="T30" fmla="*/ 75 w 114"/>
                  <a:gd name="T31" fmla="*/ 88 h 114"/>
                  <a:gd name="T32" fmla="*/ 84 w 114"/>
                  <a:gd name="T33" fmla="*/ 30 h 114"/>
                  <a:gd name="T34" fmla="*/ 93 w 114"/>
                  <a:gd name="T35" fmla="*/ 35 h 114"/>
                  <a:gd name="T36" fmla="*/ 79 w 114"/>
                  <a:gd name="T37" fmla="*/ 21 h 114"/>
                  <a:gd name="T38" fmla="*/ 100 w 114"/>
                  <a:gd name="T39" fmla="*/ 0 h 114"/>
                  <a:gd name="T40" fmla="*/ 114 w 114"/>
                  <a:gd name="T41" fmla="*/ 14 h 114"/>
                  <a:gd name="T42" fmla="*/ 93 w 114"/>
                  <a:gd name="T43" fmla="*/ 3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14">
                    <a:moveTo>
                      <a:pt x="0" y="8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74" y="97"/>
                      <a:pt x="74" y="97"/>
                      <a:pt x="74" y="9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20" y="63"/>
                      <a:pt x="20" y="63"/>
                      <a:pt x="20" y="63"/>
                    </a:cubicBezTo>
                    <a:lnTo>
                      <a:pt x="0" y="83"/>
                    </a:lnTo>
                    <a:close/>
                    <a:moveTo>
                      <a:pt x="84" y="30"/>
                    </a:moveTo>
                    <a:cubicBezTo>
                      <a:pt x="65" y="12"/>
                      <a:pt x="41" y="26"/>
                      <a:pt x="26" y="39"/>
                    </a:cubicBezTo>
                    <a:cubicBezTo>
                      <a:pt x="75" y="88"/>
                      <a:pt x="75" y="88"/>
                      <a:pt x="75" y="88"/>
                    </a:cubicBezTo>
                    <a:cubicBezTo>
                      <a:pt x="88" y="73"/>
                      <a:pt x="102" y="49"/>
                      <a:pt x="84" y="30"/>
                    </a:cubicBezTo>
                    <a:close/>
                    <a:moveTo>
                      <a:pt x="93" y="35"/>
                    </a:moveTo>
                    <a:cubicBezTo>
                      <a:pt x="79" y="21"/>
                      <a:pt x="79" y="21"/>
                      <a:pt x="79" y="21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14" y="14"/>
                      <a:pt x="114" y="14"/>
                      <a:pt x="114" y="14"/>
                    </a:cubicBezTo>
                    <a:lnTo>
                      <a:pt x="93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2" name="Freeform 215">
                <a:extLst>
                  <a:ext uri="{FF2B5EF4-FFF2-40B4-BE49-F238E27FC236}">
                    <a16:creationId xmlns:a16="http://schemas.microsoft.com/office/drawing/2014/main" id="{ABE2D88D-C281-42C9-940B-EFC967481A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86444" y="6147595"/>
                <a:ext cx="366021" cy="358191"/>
              </a:xfrm>
              <a:custGeom>
                <a:avLst/>
                <a:gdLst>
                  <a:gd name="T0" fmla="*/ 110 w 115"/>
                  <a:gd name="T1" fmla="*/ 36 h 112"/>
                  <a:gd name="T2" fmla="*/ 86 w 115"/>
                  <a:gd name="T3" fmla="*/ 1 h 112"/>
                  <a:gd name="T4" fmla="*/ 86 w 115"/>
                  <a:gd name="T5" fmla="*/ 1 h 112"/>
                  <a:gd name="T6" fmla="*/ 77 w 115"/>
                  <a:gd name="T7" fmla="*/ 4 h 112"/>
                  <a:gd name="T8" fmla="*/ 32 w 115"/>
                  <a:gd name="T9" fmla="*/ 39 h 112"/>
                  <a:gd name="T10" fmla="*/ 36 w 115"/>
                  <a:gd name="T11" fmla="*/ 56 h 112"/>
                  <a:gd name="T12" fmla="*/ 42 w 115"/>
                  <a:gd name="T13" fmla="*/ 73 h 112"/>
                  <a:gd name="T14" fmla="*/ 98 w 115"/>
                  <a:gd name="T15" fmla="*/ 81 h 112"/>
                  <a:gd name="T16" fmla="*/ 106 w 115"/>
                  <a:gd name="T17" fmla="*/ 78 h 112"/>
                  <a:gd name="T18" fmla="*/ 106 w 115"/>
                  <a:gd name="T19" fmla="*/ 79 h 112"/>
                  <a:gd name="T20" fmla="*/ 110 w 115"/>
                  <a:gd name="T21" fmla="*/ 36 h 112"/>
                  <a:gd name="T22" fmla="*/ 102 w 115"/>
                  <a:gd name="T23" fmla="*/ 73 h 112"/>
                  <a:gd name="T24" fmla="*/ 99 w 115"/>
                  <a:gd name="T25" fmla="*/ 73 h 112"/>
                  <a:gd name="T26" fmla="*/ 93 w 115"/>
                  <a:gd name="T27" fmla="*/ 67 h 112"/>
                  <a:gd name="T28" fmla="*/ 83 w 115"/>
                  <a:gd name="T29" fmla="*/ 43 h 112"/>
                  <a:gd name="T30" fmla="*/ 80 w 115"/>
                  <a:gd name="T31" fmla="*/ 18 h 112"/>
                  <a:gd name="T32" fmla="*/ 82 w 115"/>
                  <a:gd name="T33" fmla="*/ 10 h 112"/>
                  <a:gd name="T34" fmla="*/ 84 w 115"/>
                  <a:gd name="T35" fmla="*/ 8 h 112"/>
                  <a:gd name="T36" fmla="*/ 87 w 115"/>
                  <a:gd name="T37" fmla="*/ 9 h 112"/>
                  <a:gd name="T38" fmla="*/ 93 w 115"/>
                  <a:gd name="T39" fmla="*/ 15 h 112"/>
                  <a:gd name="T40" fmla="*/ 103 w 115"/>
                  <a:gd name="T41" fmla="*/ 38 h 112"/>
                  <a:gd name="T42" fmla="*/ 106 w 115"/>
                  <a:gd name="T43" fmla="*/ 63 h 112"/>
                  <a:gd name="T44" fmla="*/ 104 w 115"/>
                  <a:gd name="T45" fmla="*/ 71 h 112"/>
                  <a:gd name="T46" fmla="*/ 102 w 115"/>
                  <a:gd name="T47" fmla="*/ 73 h 112"/>
                  <a:gd name="T48" fmla="*/ 28 w 115"/>
                  <a:gd name="T49" fmla="*/ 58 h 112"/>
                  <a:gd name="T50" fmla="*/ 25 w 115"/>
                  <a:gd name="T51" fmla="*/ 42 h 112"/>
                  <a:gd name="T52" fmla="*/ 11 w 115"/>
                  <a:gd name="T53" fmla="*/ 47 h 112"/>
                  <a:gd name="T54" fmla="*/ 4 w 115"/>
                  <a:gd name="T55" fmla="*/ 49 h 112"/>
                  <a:gd name="T56" fmla="*/ 0 w 115"/>
                  <a:gd name="T57" fmla="*/ 61 h 112"/>
                  <a:gd name="T58" fmla="*/ 3 w 115"/>
                  <a:gd name="T59" fmla="*/ 70 h 112"/>
                  <a:gd name="T60" fmla="*/ 11 w 115"/>
                  <a:gd name="T61" fmla="*/ 78 h 112"/>
                  <a:gd name="T62" fmla="*/ 19 w 115"/>
                  <a:gd name="T63" fmla="*/ 76 h 112"/>
                  <a:gd name="T64" fmla="*/ 34 w 115"/>
                  <a:gd name="T65" fmla="*/ 73 h 112"/>
                  <a:gd name="T66" fmla="*/ 28 w 115"/>
                  <a:gd name="T67" fmla="*/ 58 h 112"/>
                  <a:gd name="T68" fmla="*/ 47 w 115"/>
                  <a:gd name="T69" fmla="*/ 77 h 112"/>
                  <a:gd name="T70" fmla="*/ 32 w 115"/>
                  <a:gd name="T71" fmla="*/ 78 h 112"/>
                  <a:gd name="T72" fmla="*/ 50 w 115"/>
                  <a:gd name="T73" fmla="*/ 110 h 112"/>
                  <a:gd name="T74" fmla="*/ 54 w 115"/>
                  <a:gd name="T75" fmla="*/ 111 h 112"/>
                  <a:gd name="T76" fmla="*/ 66 w 115"/>
                  <a:gd name="T77" fmla="*/ 102 h 112"/>
                  <a:gd name="T78" fmla="*/ 66 w 115"/>
                  <a:gd name="T79" fmla="*/ 98 h 112"/>
                  <a:gd name="T80" fmla="*/ 47 w 115"/>
                  <a:gd name="T81" fmla="*/ 77 h 112"/>
                  <a:gd name="T82" fmla="*/ 96 w 115"/>
                  <a:gd name="T83" fmla="*/ 53 h 112"/>
                  <a:gd name="T84" fmla="*/ 95 w 115"/>
                  <a:gd name="T85" fmla="*/ 53 h 112"/>
                  <a:gd name="T86" fmla="*/ 93 w 115"/>
                  <a:gd name="T87" fmla="*/ 51 h 112"/>
                  <a:gd name="T88" fmla="*/ 89 w 115"/>
                  <a:gd name="T89" fmla="*/ 42 h 112"/>
                  <a:gd name="T90" fmla="*/ 88 w 115"/>
                  <a:gd name="T91" fmla="*/ 32 h 112"/>
                  <a:gd name="T92" fmla="*/ 89 w 115"/>
                  <a:gd name="T93" fmla="*/ 29 h 112"/>
                  <a:gd name="T94" fmla="*/ 90 w 115"/>
                  <a:gd name="T95" fmla="*/ 28 h 112"/>
                  <a:gd name="T96" fmla="*/ 91 w 115"/>
                  <a:gd name="T97" fmla="*/ 29 h 112"/>
                  <a:gd name="T98" fmla="*/ 93 w 115"/>
                  <a:gd name="T99" fmla="*/ 31 h 112"/>
                  <a:gd name="T100" fmla="*/ 97 w 115"/>
                  <a:gd name="T101" fmla="*/ 40 h 112"/>
                  <a:gd name="T102" fmla="*/ 98 w 115"/>
                  <a:gd name="T103" fmla="*/ 49 h 112"/>
                  <a:gd name="T104" fmla="*/ 97 w 115"/>
                  <a:gd name="T105" fmla="*/ 52 h 112"/>
                  <a:gd name="T106" fmla="*/ 96 w 115"/>
                  <a:gd name="T107" fmla="*/ 5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2">
                    <a:moveTo>
                      <a:pt x="110" y="36"/>
                    </a:moveTo>
                    <a:cubicBezTo>
                      <a:pt x="104" y="15"/>
                      <a:pt x="93" y="0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60" y="25"/>
                      <a:pt x="32" y="39"/>
                    </a:cubicBezTo>
                    <a:cubicBezTo>
                      <a:pt x="33" y="44"/>
                      <a:pt x="34" y="50"/>
                      <a:pt x="36" y="56"/>
                    </a:cubicBezTo>
                    <a:cubicBezTo>
                      <a:pt x="37" y="63"/>
                      <a:pt x="39" y="68"/>
                      <a:pt x="42" y="73"/>
                    </a:cubicBezTo>
                    <a:cubicBezTo>
                      <a:pt x="73" y="71"/>
                      <a:pt x="98" y="81"/>
                      <a:pt x="98" y="81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6" y="78"/>
                      <a:pt x="106" y="79"/>
                      <a:pt x="106" y="79"/>
                    </a:cubicBezTo>
                    <a:cubicBezTo>
                      <a:pt x="114" y="76"/>
                      <a:pt x="115" y="57"/>
                      <a:pt x="110" y="36"/>
                    </a:cubicBezTo>
                    <a:close/>
                    <a:moveTo>
                      <a:pt x="102" y="73"/>
                    </a:moveTo>
                    <a:cubicBezTo>
                      <a:pt x="101" y="74"/>
                      <a:pt x="99" y="73"/>
                      <a:pt x="99" y="73"/>
                    </a:cubicBezTo>
                    <a:cubicBezTo>
                      <a:pt x="97" y="71"/>
                      <a:pt x="95" y="69"/>
                      <a:pt x="93" y="67"/>
                    </a:cubicBezTo>
                    <a:cubicBezTo>
                      <a:pt x="89" y="61"/>
                      <a:pt x="85" y="53"/>
                      <a:pt x="83" y="43"/>
                    </a:cubicBezTo>
                    <a:cubicBezTo>
                      <a:pt x="80" y="34"/>
                      <a:pt x="79" y="25"/>
                      <a:pt x="80" y="18"/>
                    </a:cubicBezTo>
                    <a:cubicBezTo>
                      <a:pt x="80" y="15"/>
                      <a:pt x="81" y="12"/>
                      <a:pt x="82" y="10"/>
                    </a:cubicBezTo>
                    <a:cubicBezTo>
                      <a:pt x="82" y="10"/>
                      <a:pt x="83" y="8"/>
                      <a:pt x="84" y="8"/>
                    </a:cubicBezTo>
                    <a:cubicBezTo>
                      <a:pt x="85" y="8"/>
                      <a:pt x="87" y="9"/>
                      <a:pt x="87" y="9"/>
                    </a:cubicBezTo>
                    <a:cubicBezTo>
                      <a:pt x="89" y="10"/>
                      <a:pt x="91" y="12"/>
                      <a:pt x="93" y="15"/>
                    </a:cubicBezTo>
                    <a:cubicBezTo>
                      <a:pt x="97" y="20"/>
                      <a:pt x="101" y="29"/>
                      <a:pt x="103" y="38"/>
                    </a:cubicBezTo>
                    <a:cubicBezTo>
                      <a:pt x="106" y="47"/>
                      <a:pt x="107" y="56"/>
                      <a:pt x="106" y="63"/>
                    </a:cubicBezTo>
                    <a:cubicBezTo>
                      <a:pt x="105" y="67"/>
                      <a:pt x="105" y="69"/>
                      <a:pt x="104" y="71"/>
                    </a:cubicBezTo>
                    <a:cubicBezTo>
                      <a:pt x="103" y="72"/>
                      <a:pt x="103" y="73"/>
                      <a:pt x="102" y="73"/>
                    </a:cubicBezTo>
                    <a:close/>
                    <a:moveTo>
                      <a:pt x="28" y="58"/>
                    </a:moveTo>
                    <a:cubicBezTo>
                      <a:pt x="27" y="53"/>
                      <a:pt x="26" y="47"/>
                      <a:pt x="25" y="42"/>
                    </a:cubicBezTo>
                    <a:cubicBezTo>
                      <a:pt x="20" y="44"/>
                      <a:pt x="16" y="46"/>
                      <a:pt x="11" y="47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9" y="76"/>
                    </a:cubicBezTo>
                    <a:cubicBezTo>
                      <a:pt x="24" y="75"/>
                      <a:pt x="28" y="74"/>
                      <a:pt x="34" y="73"/>
                    </a:cubicBezTo>
                    <a:cubicBezTo>
                      <a:pt x="32" y="69"/>
                      <a:pt x="30" y="64"/>
                      <a:pt x="28" y="58"/>
                    </a:cubicBezTo>
                    <a:close/>
                    <a:moveTo>
                      <a:pt x="47" y="77"/>
                    </a:moveTo>
                    <a:cubicBezTo>
                      <a:pt x="32" y="78"/>
                      <a:pt x="32" y="78"/>
                      <a:pt x="32" y="78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1" y="112"/>
                      <a:pt x="53" y="112"/>
                      <a:pt x="54" y="111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1"/>
                      <a:pt x="67" y="99"/>
                      <a:pt x="66" y="98"/>
                    </a:cubicBezTo>
                    <a:lnTo>
                      <a:pt x="47" y="77"/>
                    </a:lnTo>
                    <a:close/>
                    <a:moveTo>
                      <a:pt x="96" y="53"/>
                    </a:moveTo>
                    <a:cubicBezTo>
                      <a:pt x="96" y="53"/>
                      <a:pt x="95" y="53"/>
                      <a:pt x="95" y="53"/>
                    </a:cubicBezTo>
                    <a:cubicBezTo>
                      <a:pt x="94" y="53"/>
                      <a:pt x="94" y="52"/>
                      <a:pt x="93" y="51"/>
                    </a:cubicBezTo>
                    <a:cubicBezTo>
                      <a:pt x="91" y="49"/>
                      <a:pt x="90" y="45"/>
                      <a:pt x="89" y="42"/>
                    </a:cubicBezTo>
                    <a:cubicBezTo>
                      <a:pt x="88" y="38"/>
                      <a:pt x="88" y="35"/>
                      <a:pt x="88" y="32"/>
                    </a:cubicBezTo>
                    <a:cubicBezTo>
                      <a:pt x="88" y="31"/>
                      <a:pt x="88" y="30"/>
                      <a:pt x="89" y="29"/>
                    </a:cubicBezTo>
                    <a:cubicBezTo>
                      <a:pt x="89" y="29"/>
                      <a:pt x="89" y="28"/>
                      <a:pt x="90" y="28"/>
                    </a:cubicBezTo>
                    <a:cubicBezTo>
                      <a:pt x="90" y="28"/>
                      <a:pt x="90" y="28"/>
                      <a:pt x="91" y="29"/>
                    </a:cubicBezTo>
                    <a:cubicBezTo>
                      <a:pt x="91" y="29"/>
                      <a:pt x="92" y="30"/>
                      <a:pt x="93" y="31"/>
                    </a:cubicBezTo>
                    <a:cubicBezTo>
                      <a:pt x="94" y="33"/>
                      <a:pt x="96" y="36"/>
                      <a:pt x="97" y="40"/>
                    </a:cubicBezTo>
                    <a:cubicBezTo>
                      <a:pt x="98" y="43"/>
                      <a:pt x="98" y="47"/>
                      <a:pt x="98" y="49"/>
                    </a:cubicBezTo>
                    <a:cubicBezTo>
                      <a:pt x="98" y="51"/>
                      <a:pt x="98" y="52"/>
                      <a:pt x="97" y="52"/>
                    </a:cubicBezTo>
                    <a:cubicBezTo>
                      <a:pt x="97" y="53"/>
                      <a:pt x="97" y="53"/>
                      <a:pt x="96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3" name="Freeform 216">
                <a:extLst>
                  <a:ext uri="{FF2B5EF4-FFF2-40B4-BE49-F238E27FC236}">
                    <a16:creationId xmlns:a16="http://schemas.microsoft.com/office/drawing/2014/main" id="{465C8AD9-06CC-48A2-872F-D74F12AED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20971" y="6157383"/>
                <a:ext cx="334704" cy="336661"/>
              </a:xfrm>
              <a:custGeom>
                <a:avLst/>
                <a:gdLst>
                  <a:gd name="T0" fmla="*/ 100 w 105"/>
                  <a:gd name="T1" fmla="*/ 29 h 105"/>
                  <a:gd name="T2" fmla="*/ 71 w 105"/>
                  <a:gd name="T3" fmla="*/ 26 h 105"/>
                  <a:gd name="T4" fmla="*/ 88 w 105"/>
                  <a:gd name="T5" fmla="*/ 9 h 105"/>
                  <a:gd name="T6" fmla="*/ 82 w 105"/>
                  <a:gd name="T7" fmla="*/ 3 h 105"/>
                  <a:gd name="T8" fmla="*/ 59 w 105"/>
                  <a:gd name="T9" fmla="*/ 26 h 105"/>
                  <a:gd name="T10" fmla="*/ 52 w 105"/>
                  <a:gd name="T11" fmla="*/ 26 h 105"/>
                  <a:gd name="T12" fmla="*/ 52 w 105"/>
                  <a:gd name="T13" fmla="*/ 26 h 105"/>
                  <a:gd name="T14" fmla="*/ 26 w 105"/>
                  <a:gd name="T15" fmla="*/ 0 h 105"/>
                  <a:gd name="T16" fmla="*/ 19 w 105"/>
                  <a:gd name="T17" fmla="*/ 6 h 105"/>
                  <a:gd name="T18" fmla="*/ 39 w 105"/>
                  <a:gd name="T19" fmla="*/ 26 h 105"/>
                  <a:gd name="T20" fmla="*/ 4 w 105"/>
                  <a:gd name="T21" fmla="*/ 29 h 105"/>
                  <a:gd name="T22" fmla="*/ 0 w 105"/>
                  <a:gd name="T23" fmla="*/ 65 h 105"/>
                  <a:gd name="T24" fmla="*/ 4 w 105"/>
                  <a:gd name="T25" fmla="*/ 101 h 105"/>
                  <a:gd name="T26" fmla="*/ 52 w 105"/>
                  <a:gd name="T27" fmla="*/ 105 h 105"/>
                  <a:gd name="T28" fmla="*/ 100 w 105"/>
                  <a:gd name="T29" fmla="*/ 101 h 105"/>
                  <a:gd name="T30" fmla="*/ 105 w 105"/>
                  <a:gd name="T31" fmla="*/ 65 h 105"/>
                  <a:gd name="T32" fmla="*/ 100 w 105"/>
                  <a:gd name="T33" fmla="*/ 29 h 105"/>
                  <a:gd name="T34" fmla="*/ 88 w 105"/>
                  <a:gd name="T35" fmla="*/ 89 h 105"/>
                  <a:gd name="T36" fmla="*/ 52 w 105"/>
                  <a:gd name="T37" fmla="*/ 92 h 105"/>
                  <a:gd name="T38" fmla="*/ 16 w 105"/>
                  <a:gd name="T39" fmla="*/ 89 h 105"/>
                  <a:gd name="T40" fmla="*/ 13 w 105"/>
                  <a:gd name="T41" fmla="*/ 65 h 105"/>
                  <a:gd name="T42" fmla="*/ 16 w 105"/>
                  <a:gd name="T43" fmla="*/ 41 h 105"/>
                  <a:gd name="T44" fmla="*/ 52 w 105"/>
                  <a:gd name="T45" fmla="*/ 39 h 105"/>
                  <a:gd name="T46" fmla="*/ 88 w 105"/>
                  <a:gd name="T47" fmla="*/ 41 h 105"/>
                  <a:gd name="T48" fmla="*/ 92 w 105"/>
                  <a:gd name="T49" fmla="*/ 65 h 105"/>
                  <a:gd name="T50" fmla="*/ 88 w 105"/>
                  <a:gd name="T51" fmla="*/ 8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05">
                    <a:moveTo>
                      <a:pt x="100" y="29"/>
                    </a:moveTo>
                    <a:cubicBezTo>
                      <a:pt x="91" y="28"/>
                      <a:pt x="82" y="27"/>
                      <a:pt x="71" y="26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7" y="26"/>
                      <a:pt x="54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27" y="27"/>
                      <a:pt x="15" y="28"/>
                      <a:pt x="4" y="29"/>
                    </a:cubicBezTo>
                    <a:cubicBezTo>
                      <a:pt x="1" y="40"/>
                      <a:pt x="0" y="52"/>
                      <a:pt x="0" y="65"/>
                    </a:cubicBezTo>
                    <a:cubicBezTo>
                      <a:pt x="0" y="78"/>
                      <a:pt x="1" y="90"/>
                      <a:pt x="4" y="101"/>
                    </a:cubicBezTo>
                    <a:cubicBezTo>
                      <a:pt x="19" y="104"/>
                      <a:pt x="35" y="105"/>
                      <a:pt x="52" y="105"/>
                    </a:cubicBezTo>
                    <a:cubicBezTo>
                      <a:pt x="69" y="105"/>
                      <a:pt x="86" y="104"/>
                      <a:pt x="100" y="101"/>
                    </a:cubicBezTo>
                    <a:cubicBezTo>
                      <a:pt x="103" y="90"/>
                      <a:pt x="105" y="78"/>
                      <a:pt x="105" y="65"/>
                    </a:cubicBezTo>
                    <a:cubicBezTo>
                      <a:pt x="105" y="52"/>
                      <a:pt x="103" y="40"/>
                      <a:pt x="100" y="29"/>
                    </a:cubicBezTo>
                    <a:close/>
                    <a:moveTo>
                      <a:pt x="88" y="89"/>
                    </a:moveTo>
                    <a:cubicBezTo>
                      <a:pt x="77" y="91"/>
                      <a:pt x="65" y="92"/>
                      <a:pt x="52" y="92"/>
                    </a:cubicBezTo>
                    <a:cubicBezTo>
                      <a:pt x="39" y="92"/>
                      <a:pt x="27" y="91"/>
                      <a:pt x="16" y="89"/>
                    </a:cubicBezTo>
                    <a:cubicBezTo>
                      <a:pt x="14" y="82"/>
                      <a:pt x="13" y="74"/>
                      <a:pt x="13" y="65"/>
                    </a:cubicBezTo>
                    <a:cubicBezTo>
                      <a:pt x="13" y="57"/>
                      <a:pt x="14" y="49"/>
                      <a:pt x="16" y="41"/>
                    </a:cubicBezTo>
                    <a:cubicBezTo>
                      <a:pt x="27" y="40"/>
                      <a:pt x="39" y="39"/>
                      <a:pt x="52" y="39"/>
                    </a:cubicBezTo>
                    <a:cubicBezTo>
                      <a:pt x="65" y="39"/>
                      <a:pt x="77" y="40"/>
                      <a:pt x="88" y="41"/>
                    </a:cubicBezTo>
                    <a:cubicBezTo>
                      <a:pt x="90" y="49"/>
                      <a:pt x="92" y="57"/>
                      <a:pt x="92" y="65"/>
                    </a:cubicBezTo>
                    <a:cubicBezTo>
                      <a:pt x="92" y="74"/>
                      <a:pt x="90" y="82"/>
                      <a:pt x="8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4" name="Freeform 217">
                <a:extLst>
                  <a:ext uri="{FF2B5EF4-FFF2-40B4-BE49-F238E27FC236}">
                    <a16:creationId xmlns:a16="http://schemas.microsoft.com/office/drawing/2014/main" id="{FA66DFBB-DF47-4A55-8673-B9C0F6D0E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038" y="6560592"/>
                <a:ext cx="409082" cy="230965"/>
              </a:xfrm>
              <a:custGeom>
                <a:avLst/>
                <a:gdLst>
                  <a:gd name="T0" fmla="*/ 128 w 128"/>
                  <a:gd name="T1" fmla="*/ 50 h 72"/>
                  <a:gd name="T2" fmla="*/ 112 w 128"/>
                  <a:gd name="T3" fmla="*/ 29 h 72"/>
                  <a:gd name="T4" fmla="*/ 82 w 128"/>
                  <a:gd name="T5" fmla="*/ 0 h 72"/>
                  <a:gd name="T6" fmla="*/ 58 w 128"/>
                  <a:gd name="T7" fmla="*/ 11 h 72"/>
                  <a:gd name="T8" fmla="*/ 45 w 128"/>
                  <a:gd name="T9" fmla="*/ 4 h 72"/>
                  <a:gd name="T10" fmla="*/ 29 w 128"/>
                  <a:gd name="T11" fmla="*/ 21 h 72"/>
                  <a:gd name="T12" fmla="*/ 29 w 128"/>
                  <a:gd name="T13" fmla="*/ 23 h 72"/>
                  <a:gd name="T14" fmla="*/ 24 w 128"/>
                  <a:gd name="T15" fmla="*/ 23 h 72"/>
                  <a:gd name="T16" fmla="*/ 0 w 128"/>
                  <a:gd name="T17" fmla="*/ 47 h 72"/>
                  <a:gd name="T18" fmla="*/ 24 w 128"/>
                  <a:gd name="T19" fmla="*/ 72 h 72"/>
                  <a:gd name="T20" fmla="*/ 106 w 128"/>
                  <a:gd name="T21" fmla="*/ 72 h 72"/>
                  <a:gd name="T22" fmla="*/ 106 w 128"/>
                  <a:gd name="T23" fmla="*/ 72 h 72"/>
                  <a:gd name="T24" fmla="*/ 128 w 128"/>
                  <a:gd name="T25" fmla="*/ 5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72">
                    <a:moveTo>
                      <a:pt x="128" y="50"/>
                    </a:moveTo>
                    <a:cubicBezTo>
                      <a:pt x="128" y="39"/>
                      <a:pt x="121" y="31"/>
                      <a:pt x="112" y="29"/>
                    </a:cubicBezTo>
                    <a:cubicBezTo>
                      <a:pt x="111" y="12"/>
                      <a:pt x="98" y="0"/>
                      <a:pt x="82" y="0"/>
                    </a:cubicBezTo>
                    <a:cubicBezTo>
                      <a:pt x="72" y="0"/>
                      <a:pt x="64" y="4"/>
                      <a:pt x="58" y="11"/>
                    </a:cubicBezTo>
                    <a:cubicBezTo>
                      <a:pt x="55" y="7"/>
                      <a:pt x="51" y="4"/>
                      <a:pt x="45" y="4"/>
                    </a:cubicBezTo>
                    <a:cubicBezTo>
                      <a:pt x="36" y="4"/>
                      <a:pt x="29" y="12"/>
                      <a:pt x="29" y="21"/>
                    </a:cubicBezTo>
                    <a:cubicBezTo>
                      <a:pt x="29" y="22"/>
                      <a:pt x="29" y="23"/>
                      <a:pt x="29" y="23"/>
                    </a:cubicBezTo>
                    <a:cubicBezTo>
                      <a:pt x="27" y="23"/>
                      <a:pt x="26" y="23"/>
                      <a:pt x="24" y="23"/>
                    </a:cubicBezTo>
                    <a:cubicBezTo>
                      <a:pt x="11" y="23"/>
                      <a:pt x="0" y="34"/>
                      <a:pt x="0" y="47"/>
                    </a:cubicBezTo>
                    <a:cubicBezTo>
                      <a:pt x="0" y="61"/>
                      <a:pt x="11" y="72"/>
                      <a:pt x="24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18" y="71"/>
                      <a:pt x="128" y="62"/>
                      <a:pt x="128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5" name="Freeform 218">
                <a:extLst>
                  <a:ext uri="{FF2B5EF4-FFF2-40B4-BE49-F238E27FC236}">
                    <a16:creationId xmlns:a16="http://schemas.microsoft.com/office/drawing/2014/main" id="{A9CFDCEA-67EF-40E4-BAEA-4DDCB92BF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92317" y="6560592"/>
                <a:ext cx="281855" cy="230965"/>
              </a:xfrm>
              <a:custGeom>
                <a:avLst/>
                <a:gdLst>
                  <a:gd name="T0" fmla="*/ 0 w 88"/>
                  <a:gd name="T1" fmla="*/ 0 h 72"/>
                  <a:gd name="T2" fmla="*/ 0 w 88"/>
                  <a:gd name="T3" fmla="*/ 72 h 72"/>
                  <a:gd name="T4" fmla="*/ 88 w 88"/>
                  <a:gd name="T5" fmla="*/ 72 h 72"/>
                  <a:gd name="T6" fmla="*/ 88 w 88"/>
                  <a:gd name="T7" fmla="*/ 0 h 72"/>
                  <a:gd name="T8" fmla="*/ 0 w 88"/>
                  <a:gd name="T9" fmla="*/ 0 h 72"/>
                  <a:gd name="T10" fmla="*/ 83 w 88"/>
                  <a:gd name="T11" fmla="*/ 66 h 72"/>
                  <a:gd name="T12" fmla="*/ 5 w 88"/>
                  <a:gd name="T13" fmla="*/ 66 h 72"/>
                  <a:gd name="T14" fmla="*/ 5 w 88"/>
                  <a:gd name="T15" fmla="*/ 5 h 72"/>
                  <a:gd name="T16" fmla="*/ 83 w 88"/>
                  <a:gd name="T17" fmla="*/ 5 h 72"/>
                  <a:gd name="T18" fmla="*/ 83 w 88"/>
                  <a:gd name="T19" fmla="*/ 66 h 72"/>
                  <a:gd name="T20" fmla="*/ 61 w 88"/>
                  <a:gd name="T21" fmla="*/ 19 h 72"/>
                  <a:gd name="T22" fmla="*/ 69 w 88"/>
                  <a:gd name="T23" fmla="*/ 27 h 72"/>
                  <a:gd name="T24" fmla="*/ 77 w 88"/>
                  <a:gd name="T25" fmla="*/ 19 h 72"/>
                  <a:gd name="T26" fmla="*/ 69 w 88"/>
                  <a:gd name="T27" fmla="*/ 11 h 72"/>
                  <a:gd name="T28" fmla="*/ 61 w 88"/>
                  <a:gd name="T29" fmla="*/ 19 h 72"/>
                  <a:gd name="T30" fmla="*/ 77 w 88"/>
                  <a:gd name="T31" fmla="*/ 60 h 72"/>
                  <a:gd name="T32" fmla="*/ 11 w 88"/>
                  <a:gd name="T33" fmla="*/ 60 h 72"/>
                  <a:gd name="T34" fmla="*/ 27 w 88"/>
                  <a:gd name="T35" fmla="*/ 16 h 72"/>
                  <a:gd name="T36" fmla="*/ 50 w 88"/>
                  <a:gd name="T37" fmla="*/ 44 h 72"/>
                  <a:gd name="T38" fmla="*/ 61 w 88"/>
                  <a:gd name="T39" fmla="*/ 36 h 72"/>
                  <a:gd name="T40" fmla="*/ 77 w 88"/>
                  <a:gd name="T4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2">
                    <a:moveTo>
                      <a:pt x="0" y="0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0"/>
                      <a:pt x="88" y="0"/>
                      <a:pt x="88" y="0"/>
                    </a:cubicBezTo>
                    <a:lnTo>
                      <a:pt x="0" y="0"/>
                    </a:lnTo>
                    <a:close/>
                    <a:moveTo>
                      <a:pt x="83" y="66"/>
                    </a:moveTo>
                    <a:cubicBezTo>
                      <a:pt x="5" y="66"/>
                      <a:pt x="5" y="66"/>
                      <a:pt x="5" y="6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3" y="5"/>
                      <a:pt x="83" y="5"/>
                      <a:pt x="83" y="5"/>
                    </a:cubicBezTo>
                    <a:lnTo>
                      <a:pt x="83" y="66"/>
                    </a:lnTo>
                    <a:close/>
                    <a:moveTo>
                      <a:pt x="61" y="19"/>
                    </a:moveTo>
                    <a:cubicBezTo>
                      <a:pt x="61" y="24"/>
                      <a:pt x="64" y="27"/>
                      <a:pt x="69" y="27"/>
                    </a:cubicBezTo>
                    <a:cubicBezTo>
                      <a:pt x="74" y="27"/>
                      <a:pt x="77" y="24"/>
                      <a:pt x="77" y="19"/>
                    </a:cubicBezTo>
                    <a:cubicBezTo>
                      <a:pt x="77" y="14"/>
                      <a:pt x="74" y="11"/>
                      <a:pt x="69" y="11"/>
                    </a:cubicBezTo>
                    <a:cubicBezTo>
                      <a:pt x="64" y="11"/>
                      <a:pt x="61" y="14"/>
                      <a:pt x="61" y="19"/>
                    </a:cubicBezTo>
                    <a:close/>
                    <a:moveTo>
                      <a:pt x="77" y="60"/>
                    </a:moveTo>
                    <a:cubicBezTo>
                      <a:pt x="11" y="60"/>
                      <a:pt x="11" y="60"/>
                      <a:pt x="11" y="60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61" y="36"/>
                      <a:pt x="61" y="36"/>
                      <a:pt x="61" y="36"/>
                    </a:cubicBezTo>
                    <a:lnTo>
                      <a:pt x="7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6" name="Freeform 219">
                <a:extLst>
                  <a:ext uri="{FF2B5EF4-FFF2-40B4-BE49-F238E27FC236}">
                    <a16:creationId xmlns:a16="http://schemas.microsoft.com/office/drawing/2014/main" id="{D78D0E6D-D7EB-4B2B-B786-49923F5F7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83234" y="6505787"/>
                <a:ext cx="272069" cy="275983"/>
              </a:xfrm>
              <a:custGeom>
                <a:avLst/>
                <a:gdLst>
                  <a:gd name="T0" fmla="*/ 57 w 85"/>
                  <a:gd name="T1" fmla="*/ 59 h 86"/>
                  <a:gd name="T2" fmla="*/ 82 w 85"/>
                  <a:gd name="T3" fmla="*/ 47 h 86"/>
                  <a:gd name="T4" fmla="*/ 82 w 85"/>
                  <a:gd name="T5" fmla="*/ 59 h 86"/>
                  <a:gd name="T6" fmla="*/ 66 w 85"/>
                  <a:gd name="T7" fmla="*/ 67 h 86"/>
                  <a:gd name="T8" fmla="*/ 59 w 85"/>
                  <a:gd name="T9" fmla="*/ 84 h 86"/>
                  <a:gd name="T10" fmla="*/ 47 w 85"/>
                  <a:gd name="T11" fmla="*/ 84 h 86"/>
                  <a:gd name="T12" fmla="*/ 57 w 85"/>
                  <a:gd name="T13" fmla="*/ 59 h 86"/>
                  <a:gd name="T14" fmla="*/ 24 w 85"/>
                  <a:gd name="T15" fmla="*/ 85 h 86"/>
                  <a:gd name="T16" fmla="*/ 39 w 85"/>
                  <a:gd name="T17" fmla="*/ 42 h 86"/>
                  <a:gd name="T18" fmla="*/ 81 w 85"/>
                  <a:gd name="T19" fmla="*/ 23 h 86"/>
                  <a:gd name="T20" fmla="*/ 81 w 85"/>
                  <a:gd name="T21" fmla="*/ 35 h 86"/>
                  <a:gd name="T22" fmla="*/ 81 w 85"/>
                  <a:gd name="T23" fmla="*/ 35 h 86"/>
                  <a:gd name="T24" fmla="*/ 48 w 85"/>
                  <a:gd name="T25" fmla="*/ 51 h 86"/>
                  <a:gd name="T26" fmla="*/ 36 w 85"/>
                  <a:gd name="T27" fmla="*/ 85 h 86"/>
                  <a:gd name="T28" fmla="*/ 24 w 85"/>
                  <a:gd name="T29" fmla="*/ 85 h 86"/>
                  <a:gd name="T30" fmla="*/ 49 w 85"/>
                  <a:gd name="T31" fmla="*/ 7 h 86"/>
                  <a:gd name="T32" fmla="*/ 80 w 85"/>
                  <a:gd name="T33" fmla="*/ 0 h 86"/>
                  <a:gd name="T34" fmla="*/ 80 w 85"/>
                  <a:gd name="T35" fmla="*/ 0 h 86"/>
                  <a:gd name="T36" fmla="*/ 80 w 85"/>
                  <a:gd name="T37" fmla="*/ 12 h 86"/>
                  <a:gd name="T38" fmla="*/ 31 w 85"/>
                  <a:gd name="T39" fmla="*/ 34 h 86"/>
                  <a:gd name="T40" fmla="*/ 12 w 85"/>
                  <a:gd name="T41" fmla="*/ 86 h 86"/>
                  <a:gd name="T42" fmla="*/ 0 w 85"/>
                  <a:gd name="T43" fmla="*/ 86 h 86"/>
                  <a:gd name="T44" fmla="*/ 5 w 85"/>
                  <a:gd name="T45" fmla="*/ 55 h 86"/>
                  <a:gd name="T46" fmla="*/ 22 w 85"/>
                  <a:gd name="T47" fmla="*/ 26 h 86"/>
                  <a:gd name="T48" fmla="*/ 49 w 85"/>
                  <a:gd name="T49" fmla="*/ 7 h 86"/>
                  <a:gd name="T50" fmla="*/ 75 w 85"/>
                  <a:gd name="T51" fmla="*/ 83 h 86"/>
                  <a:gd name="T52" fmla="*/ 83 w 85"/>
                  <a:gd name="T53" fmla="*/ 83 h 86"/>
                  <a:gd name="T54" fmla="*/ 83 w 85"/>
                  <a:gd name="T55" fmla="*/ 74 h 86"/>
                  <a:gd name="T56" fmla="*/ 74 w 85"/>
                  <a:gd name="T57" fmla="*/ 75 h 86"/>
                  <a:gd name="T58" fmla="*/ 75 w 85"/>
                  <a:gd name="T59" fmla="*/ 8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5" h="86">
                    <a:moveTo>
                      <a:pt x="57" y="59"/>
                    </a:moveTo>
                    <a:cubicBezTo>
                      <a:pt x="64" y="51"/>
                      <a:pt x="73" y="48"/>
                      <a:pt x="82" y="47"/>
                    </a:cubicBezTo>
                    <a:cubicBezTo>
                      <a:pt x="82" y="59"/>
                      <a:pt x="82" y="59"/>
                      <a:pt x="82" y="59"/>
                    </a:cubicBezTo>
                    <a:cubicBezTo>
                      <a:pt x="76" y="59"/>
                      <a:pt x="70" y="62"/>
                      <a:pt x="66" y="67"/>
                    </a:cubicBezTo>
                    <a:cubicBezTo>
                      <a:pt x="61" y="71"/>
                      <a:pt x="59" y="78"/>
                      <a:pt x="59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75"/>
                      <a:pt x="50" y="66"/>
                      <a:pt x="57" y="59"/>
                    </a:cubicBezTo>
                    <a:close/>
                    <a:moveTo>
                      <a:pt x="24" y="85"/>
                    </a:moveTo>
                    <a:cubicBezTo>
                      <a:pt x="23" y="69"/>
                      <a:pt x="29" y="54"/>
                      <a:pt x="39" y="42"/>
                    </a:cubicBezTo>
                    <a:cubicBezTo>
                      <a:pt x="50" y="31"/>
                      <a:pt x="65" y="24"/>
                      <a:pt x="81" y="23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69" y="36"/>
                      <a:pt x="57" y="41"/>
                      <a:pt x="48" y="51"/>
                    </a:cubicBezTo>
                    <a:cubicBezTo>
                      <a:pt x="40" y="60"/>
                      <a:pt x="35" y="72"/>
                      <a:pt x="36" y="85"/>
                    </a:cubicBezTo>
                    <a:lnTo>
                      <a:pt x="24" y="85"/>
                    </a:lnTo>
                    <a:close/>
                    <a:moveTo>
                      <a:pt x="49" y="7"/>
                    </a:moveTo>
                    <a:cubicBezTo>
                      <a:pt x="59" y="3"/>
                      <a:pt x="69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61" y="12"/>
                      <a:pt x="44" y="20"/>
                      <a:pt x="31" y="34"/>
                    </a:cubicBezTo>
                    <a:cubicBezTo>
                      <a:pt x="18" y="48"/>
                      <a:pt x="11" y="67"/>
                      <a:pt x="12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75"/>
                      <a:pt x="1" y="65"/>
                      <a:pt x="5" y="55"/>
                    </a:cubicBezTo>
                    <a:cubicBezTo>
                      <a:pt x="9" y="44"/>
                      <a:pt x="14" y="35"/>
                      <a:pt x="22" y="26"/>
                    </a:cubicBezTo>
                    <a:cubicBezTo>
                      <a:pt x="30" y="18"/>
                      <a:pt x="39" y="12"/>
                      <a:pt x="49" y="7"/>
                    </a:cubicBezTo>
                    <a:close/>
                    <a:moveTo>
                      <a:pt x="75" y="83"/>
                    </a:moveTo>
                    <a:cubicBezTo>
                      <a:pt x="77" y="85"/>
                      <a:pt x="81" y="85"/>
                      <a:pt x="83" y="83"/>
                    </a:cubicBezTo>
                    <a:cubicBezTo>
                      <a:pt x="85" y="80"/>
                      <a:pt x="85" y="77"/>
                      <a:pt x="83" y="74"/>
                    </a:cubicBezTo>
                    <a:cubicBezTo>
                      <a:pt x="80" y="72"/>
                      <a:pt x="77" y="72"/>
                      <a:pt x="74" y="75"/>
                    </a:cubicBezTo>
                    <a:cubicBezTo>
                      <a:pt x="72" y="77"/>
                      <a:pt x="72" y="81"/>
                      <a:pt x="7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7" name="Freeform 227">
                <a:extLst>
                  <a:ext uri="{FF2B5EF4-FFF2-40B4-BE49-F238E27FC236}">
                    <a16:creationId xmlns:a16="http://schemas.microsoft.com/office/drawing/2014/main" id="{FEF58EAE-21A9-41AD-9975-2F96D3E9F1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2165" y="3068712"/>
                <a:ext cx="230965" cy="227050"/>
              </a:xfrm>
              <a:custGeom>
                <a:avLst/>
                <a:gdLst>
                  <a:gd name="T0" fmla="*/ 14 w 72"/>
                  <a:gd name="T1" fmla="*/ 35 h 71"/>
                  <a:gd name="T2" fmla="*/ 14 w 72"/>
                  <a:gd name="T3" fmla="*/ 33 h 71"/>
                  <a:gd name="T4" fmla="*/ 1 w 72"/>
                  <a:gd name="T5" fmla="*/ 29 h 71"/>
                  <a:gd name="T6" fmla="*/ 0 w 72"/>
                  <a:gd name="T7" fmla="*/ 35 h 71"/>
                  <a:gd name="T8" fmla="*/ 11 w 72"/>
                  <a:gd name="T9" fmla="*/ 62 h 71"/>
                  <a:gd name="T10" fmla="*/ 19 w 72"/>
                  <a:gd name="T11" fmla="*/ 51 h 71"/>
                  <a:gd name="T12" fmla="*/ 14 w 72"/>
                  <a:gd name="T13" fmla="*/ 35 h 71"/>
                  <a:gd name="T14" fmla="*/ 58 w 72"/>
                  <a:gd name="T15" fmla="*/ 35 h 71"/>
                  <a:gd name="T16" fmla="*/ 53 w 72"/>
                  <a:gd name="T17" fmla="*/ 51 h 71"/>
                  <a:gd name="T18" fmla="*/ 61 w 72"/>
                  <a:gd name="T19" fmla="*/ 62 h 71"/>
                  <a:gd name="T20" fmla="*/ 72 w 72"/>
                  <a:gd name="T21" fmla="*/ 35 h 71"/>
                  <a:gd name="T22" fmla="*/ 71 w 72"/>
                  <a:gd name="T23" fmla="*/ 29 h 71"/>
                  <a:gd name="T24" fmla="*/ 58 w 72"/>
                  <a:gd name="T25" fmla="*/ 33 h 71"/>
                  <a:gd name="T26" fmla="*/ 58 w 72"/>
                  <a:gd name="T27" fmla="*/ 35 h 71"/>
                  <a:gd name="T28" fmla="*/ 40 w 72"/>
                  <a:gd name="T29" fmla="*/ 13 h 71"/>
                  <a:gd name="T30" fmla="*/ 56 w 72"/>
                  <a:gd name="T31" fmla="*/ 24 h 71"/>
                  <a:gd name="T32" fmla="*/ 68 w 72"/>
                  <a:gd name="T33" fmla="*/ 20 h 71"/>
                  <a:gd name="T34" fmla="*/ 40 w 72"/>
                  <a:gd name="T35" fmla="*/ 0 h 71"/>
                  <a:gd name="T36" fmla="*/ 40 w 72"/>
                  <a:gd name="T37" fmla="*/ 13 h 71"/>
                  <a:gd name="T38" fmla="*/ 16 w 72"/>
                  <a:gd name="T39" fmla="*/ 24 h 71"/>
                  <a:gd name="T40" fmla="*/ 31 w 72"/>
                  <a:gd name="T41" fmla="*/ 13 h 71"/>
                  <a:gd name="T42" fmla="*/ 31 w 72"/>
                  <a:gd name="T43" fmla="*/ 0 h 71"/>
                  <a:gd name="T44" fmla="*/ 3 w 72"/>
                  <a:gd name="T45" fmla="*/ 20 h 71"/>
                  <a:gd name="T46" fmla="*/ 16 w 72"/>
                  <a:gd name="T47" fmla="*/ 24 h 71"/>
                  <a:gd name="T48" fmla="*/ 45 w 72"/>
                  <a:gd name="T49" fmla="*/ 56 h 71"/>
                  <a:gd name="T50" fmla="*/ 36 w 72"/>
                  <a:gd name="T51" fmla="*/ 58 h 71"/>
                  <a:gd name="T52" fmla="*/ 27 w 72"/>
                  <a:gd name="T53" fmla="*/ 56 h 71"/>
                  <a:gd name="T54" fmla="*/ 19 w 72"/>
                  <a:gd name="T55" fmla="*/ 67 h 71"/>
                  <a:gd name="T56" fmla="*/ 36 w 72"/>
                  <a:gd name="T57" fmla="*/ 71 h 71"/>
                  <a:gd name="T58" fmla="*/ 53 w 72"/>
                  <a:gd name="T59" fmla="*/ 67 h 71"/>
                  <a:gd name="T60" fmla="*/ 45 w 72"/>
                  <a:gd name="T61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1">
                    <a:moveTo>
                      <a:pt x="14" y="35"/>
                    </a:moveTo>
                    <a:cubicBezTo>
                      <a:pt x="14" y="35"/>
                      <a:pt x="14" y="34"/>
                      <a:pt x="14" y="3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1"/>
                      <a:pt x="0" y="33"/>
                      <a:pt x="0" y="35"/>
                    </a:cubicBezTo>
                    <a:cubicBezTo>
                      <a:pt x="0" y="46"/>
                      <a:pt x="4" y="55"/>
                      <a:pt x="11" y="6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6" y="47"/>
                      <a:pt x="14" y="41"/>
                      <a:pt x="14" y="35"/>
                    </a:cubicBezTo>
                    <a:close/>
                    <a:moveTo>
                      <a:pt x="58" y="35"/>
                    </a:moveTo>
                    <a:cubicBezTo>
                      <a:pt x="58" y="41"/>
                      <a:pt x="56" y="47"/>
                      <a:pt x="53" y="51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8" y="55"/>
                      <a:pt x="72" y="46"/>
                      <a:pt x="72" y="35"/>
                    </a:cubicBezTo>
                    <a:cubicBezTo>
                      <a:pt x="72" y="33"/>
                      <a:pt x="72" y="31"/>
                      <a:pt x="71" y="29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4"/>
                      <a:pt x="58" y="35"/>
                      <a:pt x="58" y="35"/>
                    </a:cubicBezTo>
                    <a:close/>
                    <a:moveTo>
                      <a:pt x="40" y="13"/>
                    </a:moveTo>
                    <a:cubicBezTo>
                      <a:pt x="47" y="15"/>
                      <a:pt x="52" y="19"/>
                      <a:pt x="56" y="24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3" y="9"/>
                      <a:pt x="53" y="1"/>
                      <a:pt x="40" y="0"/>
                    </a:cubicBezTo>
                    <a:lnTo>
                      <a:pt x="40" y="13"/>
                    </a:lnTo>
                    <a:close/>
                    <a:moveTo>
                      <a:pt x="16" y="24"/>
                    </a:moveTo>
                    <a:cubicBezTo>
                      <a:pt x="20" y="19"/>
                      <a:pt x="25" y="15"/>
                      <a:pt x="31" y="1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9" y="1"/>
                      <a:pt x="9" y="9"/>
                      <a:pt x="3" y="20"/>
                    </a:cubicBezTo>
                    <a:lnTo>
                      <a:pt x="16" y="24"/>
                    </a:lnTo>
                    <a:close/>
                    <a:moveTo>
                      <a:pt x="45" y="56"/>
                    </a:moveTo>
                    <a:cubicBezTo>
                      <a:pt x="42" y="57"/>
                      <a:pt x="39" y="58"/>
                      <a:pt x="36" y="58"/>
                    </a:cubicBezTo>
                    <a:cubicBezTo>
                      <a:pt x="33" y="58"/>
                      <a:pt x="30" y="57"/>
                      <a:pt x="27" y="5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4" y="70"/>
                      <a:pt x="30" y="71"/>
                      <a:pt x="36" y="71"/>
                    </a:cubicBezTo>
                    <a:cubicBezTo>
                      <a:pt x="42" y="71"/>
                      <a:pt x="48" y="70"/>
                      <a:pt x="53" y="67"/>
                    </a:cubicBezTo>
                    <a:lnTo>
                      <a:pt x="45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8" name="Freeform 229">
                <a:extLst>
                  <a:ext uri="{FF2B5EF4-FFF2-40B4-BE49-F238E27FC236}">
                    <a16:creationId xmlns:a16="http://schemas.microsoft.com/office/drawing/2014/main" id="{626D9046-15E1-4470-B025-728E5A4570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09033" y="762985"/>
                <a:ext cx="189861" cy="187904"/>
              </a:xfrm>
              <a:custGeom>
                <a:avLst/>
                <a:gdLst>
                  <a:gd name="T0" fmla="*/ 30 w 59"/>
                  <a:gd name="T1" fmla="*/ 0 h 59"/>
                  <a:gd name="T2" fmla="*/ 0 w 59"/>
                  <a:gd name="T3" fmla="*/ 29 h 59"/>
                  <a:gd name="T4" fmla="*/ 30 w 59"/>
                  <a:gd name="T5" fmla="*/ 59 h 59"/>
                  <a:gd name="T6" fmla="*/ 59 w 59"/>
                  <a:gd name="T7" fmla="*/ 29 h 59"/>
                  <a:gd name="T8" fmla="*/ 30 w 59"/>
                  <a:gd name="T9" fmla="*/ 0 h 59"/>
                  <a:gd name="T10" fmla="*/ 47 w 59"/>
                  <a:gd name="T11" fmla="*/ 25 h 59"/>
                  <a:gd name="T12" fmla="*/ 31 w 59"/>
                  <a:gd name="T13" fmla="*/ 47 h 59"/>
                  <a:gd name="T14" fmla="*/ 24 w 59"/>
                  <a:gd name="T15" fmla="*/ 44 h 59"/>
                  <a:gd name="T16" fmla="*/ 18 w 59"/>
                  <a:gd name="T17" fmla="*/ 27 h 59"/>
                  <a:gd name="T18" fmla="*/ 14 w 59"/>
                  <a:gd name="T19" fmla="*/ 28 h 59"/>
                  <a:gd name="T20" fmla="*/ 12 w 59"/>
                  <a:gd name="T21" fmla="*/ 26 h 59"/>
                  <a:gd name="T22" fmla="*/ 23 w 59"/>
                  <a:gd name="T23" fmla="*/ 18 h 59"/>
                  <a:gd name="T24" fmla="*/ 29 w 59"/>
                  <a:gd name="T25" fmla="*/ 30 h 59"/>
                  <a:gd name="T26" fmla="*/ 32 w 59"/>
                  <a:gd name="T27" fmla="*/ 37 h 59"/>
                  <a:gd name="T28" fmla="*/ 36 w 59"/>
                  <a:gd name="T29" fmla="*/ 31 h 59"/>
                  <a:gd name="T30" fmla="*/ 32 w 59"/>
                  <a:gd name="T31" fmla="*/ 26 h 59"/>
                  <a:gd name="T32" fmla="*/ 47 w 59"/>
                  <a:gd name="T33" fmla="*/ 2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" h="59">
                    <a:moveTo>
                      <a:pt x="30" y="0"/>
                    </a:moveTo>
                    <a:cubicBezTo>
                      <a:pt x="14" y="0"/>
                      <a:pt x="0" y="13"/>
                      <a:pt x="0" y="29"/>
                    </a:cubicBezTo>
                    <a:cubicBezTo>
                      <a:pt x="0" y="45"/>
                      <a:pt x="14" y="59"/>
                      <a:pt x="30" y="59"/>
                    </a:cubicBezTo>
                    <a:cubicBezTo>
                      <a:pt x="46" y="59"/>
                      <a:pt x="59" y="45"/>
                      <a:pt x="59" y="29"/>
                    </a:cubicBezTo>
                    <a:cubicBezTo>
                      <a:pt x="59" y="13"/>
                      <a:pt x="46" y="0"/>
                      <a:pt x="30" y="0"/>
                    </a:cubicBezTo>
                    <a:close/>
                    <a:moveTo>
                      <a:pt x="47" y="25"/>
                    </a:moveTo>
                    <a:cubicBezTo>
                      <a:pt x="45" y="36"/>
                      <a:pt x="34" y="45"/>
                      <a:pt x="31" y="47"/>
                    </a:cubicBezTo>
                    <a:cubicBezTo>
                      <a:pt x="28" y="49"/>
                      <a:pt x="25" y="46"/>
                      <a:pt x="24" y="44"/>
                    </a:cubicBezTo>
                    <a:cubicBezTo>
                      <a:pt x="22" y="42"/>
                      <a:pt x="19" y="28"/>
                      <a:pt x="18" y="27"/>
                    </a:cubicBezTo>
                    <a:cubicBezTo>
                      <a:pt x="17" y="25"/>
                      <a:pt x="14" y="28"/>
                      <a:pt x="14" y="2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8" y="19"/>
                      <a:pt x="23" y="18"/>
                    </a:cubicBezTo>
                    <a:cubicBezTo>
                      <a:pt x="28" y="17"/>
                      <a:pt x="28" y="25"/>
                      <a:pt x="29" y="30"/>
                    </a:cubicBezTo>
                    <a:cubicBezTo>
                      <a:pt x="30" y="34"/>
                      <a:pt x="31" y="37"/>
                      <a:pt x="32" y="37"/>
                    </a:cubicBezTo>
                    <a:cubicBezTo>
                      <a:pt x="33" y="37"/>
                      <a:pt x="34" y="34"/>
                      <a:pt x="36" y="31"/>
                    </a:cubicBezTo>
                    <a:cubicBezTo>
                      <a:pt x="39" y="27"/>
                      <a:pt x="36" y="23"/>
                      <a:pt x="32" y="26"/>
                    </a:cubicBezTo>
                    <a:cubicBezTo>
                      <a:pt x="34" y="16"/>
                      <a:pt x="49" y="14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7A9262-E455-43AB-A324-42871E9C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3A59A3-249E-4ABA-968C-E517B774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63" name="灯片编号占位符 162">
            <a:extLst>
              <a:ext uri="{FF2B5EF4-FFF2-40B4-BE49-F238E27FC236}">
                <a16:creationId xmlns:a16="http://schemas.microsoft.com/office/drawing/2014/main" id="{EDD15005-F033-4DEF-AF78-E12C8CA0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982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1">
            <a:extLst>
              <a:ext uri="{FF2B5EF4-FFF2-40B4-BE49-F238E27FC236}">
                <a16:creationId xmlns:a16="http://schemas.microsoft.com/office/drawing/2014/main" id="{7E55B021-D50D-49E7-A3B9-58560D0168F4}"/>
              </a:ext>
            </a:extLst>
          </p:cNvPr>
          <p:cNvSpPr/>
          <p:nvPr userDrawn="1"/>
        </p:nvSpPr>
        <p:spPr>
          <a:xfrm>
            <a:off x="1672258" y="1873785"/>
            <a:ext cx="4457700" cy="1090422"/>
          </a:xfrm>
          <a:prstGeom prst="wedgeRoundRectCallout">
            <a:avLst>
              <a:gd name="adj1" fmla="val -42679"/>
              <a:gd name="adj2" fmla="val 73192"/>
              <a:gd name="adj3" fmla="val 16667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837949" y="1873786"/>
            <a:ext cx="4069557" cy="1090421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37949" y="3370309"/>
            <a:ext cx="4069557" cy="2331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tx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42" marR="0" lvl="0" indent="-171442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837949" y="3603463"/>
            <a:ext cx="4069557" cy="2331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tx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42" marR="0" lvl="0" indent="-171442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  <p:sp>
        <p:nvSpPr>
          <p:cNvPr id="6" name="圆角矩形标注 4">
            <a:extLst>
              <a:ext uri="{FF2B5EF4-FFF2-40B4-BE49-F238E27FC236}">
                <a16:creationId xmlns:a16="http://schemas.microsoft.com/office/drawing/2014/main" id="{88CF1C66-5927-4374-8235-33EE2EE03834}"/>
              </a:ext>
            </a:extLst>
          </p:cNvPr>
          <p:cNvSpPr/>
          <p:nvPr userDrawn="1"/>
        </p:nvSpPr>
        <p:spPr>
          <a:xfrm>
            <a:off x="5401247" y="1383534"/>
            <a:ext cx="1968247" cy="713445"/>
          </a:xfrm>
          <a:prstGeom prst="wedgeRoundRectCallout">
            <a:avLst>
              <a:gd name="adj1" fmla="val 40248"/>
              <a:gd name="adj2" fmla="val 78959"/>
              <a:gd name="adj3" fmla="val 16667"/>
            </a:avLst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173146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8A6F2-9D67-4D2C-9C37-E5B55A35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E46B2F-B67A-4F77-B61A-FDC5CB37A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DBCBB6-CD63-4127-B4A6-262A70D2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02DDE-E9FA-4E87-8B54-8589952A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992F6-1E25-4CB8-A2DD-1FFD78E7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26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34174-34FB-404B-8642-2132B065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CA11F7-09BA-4D52-B020-E8196E3FB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A8D1CE-5290-4702-A827-90EF8597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BDAEAA-0417-41C0-8EB1-D45D2FC5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D26782-DE16-4A3E-BF50-60999525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1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C9BA6-B499-4B28-A1C0-2D98D7A5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30FB77-111F-41E9-A56B-2DBE99501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C5AE41-8C65-4A71-84C5-7D164338A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298816-37BB-4E0B-B426-D50290CC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86274-C6F7-4ABC-A526-DE944750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E18F9B-EC63-4E00-8164-18388C1AF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87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F2D62-62FE-41C3-A14B-946C45B72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92A0F2-CCE7-45AF-BFE1-795D9D527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1D484C-D47B-491C-9ADE-8577CA35E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BEABD3-E6D2-48B5-B20D-7322F212C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F4609A-E88C-4807-ACCE-50309E94B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16547-EB8D-4493-A679-FC30E87A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12BB5F-7776-4657-A3AA-B336D9E4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21843D-D975-47DF-9820-D288E828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73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50131-5D2C-429E-A86C-6477B51D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562CD5-375B-44FA-9370-25619B5E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12E7DC-A980-4797-88C7-0A6F5D878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68F940-7B3C-47AA-98FB-37221348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1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6760CB-8970-4F00-B7E2-8A2F7DE8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D42B95-19D7-4677-A8E5-ECBAF1E6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FCD11-C5DF-4F85-9E40-66906CC3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F3DDB-1097-46A0-AB3B-671BB2E3B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64D0B-B877-44E5-81E7-4FB404EEA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19BF84-AAB6-4F33-8282-C3E1AAF50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5A5C86-B90E-4741-98CE-9798B35A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D0FF42-F316-46DD-ADD9-5E6D02AD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2B9E31-5470-4D76-BC95-C1787848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44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FB676-6BEA-4BB3-A741-74318FC1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6B97F9-62A7-41E8-8464-6FEB1A98B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EC9CD-9F92-46C7-9566-19D6CFB82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1B9515-068F-4D2D-984C-A4DEFCA2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4BC915-B9C3-40F4-BA86-D3DB95CC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294C5F-EBA6-4CBB-8F90-63DEEA7E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8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E9C303-766A-4AA9-9BF0-1CB799D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453403-E244-411B-9619-0935E7E17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8AC6A-8479-486F-BFED-162EBCAF5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E7B1A-7A83-41B1-AF06-370985512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A0E169-EB28-4633-9B54-C1BA7B407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F7758E6-0A71-4521-B0B4-C86B9FAF0590}"/>
              </a:ext>
            </a:extLst>
          </p:cNvPr>
          <p:cNvCxnSpPr/>
          <p:nvPr userDrawn="1"/>
        </p:nvCxnSpPr>
        <p:spPr>
          <a:xfrm>
            <a:off x="502444" y="771525"/>
            <a:ext cx="8137922" cy="0"/>
          </a:xfrm>
          <a:prstGeom prst="line">
            <a:avLst/>
          </a:prstGeom>
          <a:ln w="12700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31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673" r:id="rId14"/>
    <p:sldLayoutId id="2147483674" r:id="rId15"/>
    <p:sldLayoutId id="2147483678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4.avi"/><Relationship Id="rId7" Type="http://schemas.openxmlformats.org/officeDocument/2006/relationships/image" Target="../media/image62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5.png"/><Relationship Id="rId4" Type="http://schemas.openxmlformats.org/officeDocument/2006/relationships/video" Target="../media/media4.avi"/><Relationship Id="rId9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media" Target="../media/media6.avi"/><Relationship Id="rId7" Type="http://schemas.openxmlformats.org/officeDocument/2006/relationships/image" Target="../media/image65.jpe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6.avi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0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4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4.jp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69973A3-8074-486C-B238-ADBE83084F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8" y="63429"/>
            <a:ext cx="1772460" cy="6203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2145" y="1268733"/>
            <a:ext cx="5340191" cy="13619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Phase Field Modeling of Fracture in Geomaterials by Considering the Hydromechanical Coupling </a:t>
            </a:r>
            <a:endParaRPr lang="zh-CN" altLang="en-US" sz="2800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3929499" y="3709249"/>
            <a:ext cx="3381468" cy="90024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defTabSz="914400"/>
            <a:r>
              <a:rPr lang="en-US" altLang="zh-CN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Supervisor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: Albert GIRAUD</a:t>
            </a:r>
          </a:p>
          <a:p>
            <a:pPr lvl="0" defTabSz="914400"/>
            <a:r>
              <a:rPr lang="en-US" altLang="zh-CN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External tutor: </a:t>
            </a:r>
            <a:r>
              <a:rPr lang="en-US" altLang="zh-CN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Djimédo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KONDO</a:t>
            </a:r>
          </a:p>
          <a:p>
            <a:pPr lvl="0" defTabSz="914400"/>
            <a:r>
              <a:rPr lang="en-US" altLang="zh-CN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Co-supervisor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: Long CHENG</a:t>
            </a:r>
            <a:endParaRPr lang="zh-CN" altLang="en-US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1843" y="880413"/>
            <a:ext cx="2680796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hangingPunct="0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CSI Presentation – 2nd Year of Ph.D. Thesis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665213" y="2982661"/>
            <a:ext cx="1910041" cy="3745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Xiaodong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EA4806-C1B4-4BF7-A824-3EA399B15038}"/>
              </a:ext>
            </a:extLst>
          </p:cNvPr>
          <p:cNvSpPr txBox="1"/>
          <p:nvPr/>
        </p:nvSpPr>
        <p:spPr>
          <a:xfrm>
            <a:off x="5091037" y="4791931"/>
            <a:ext cx="1058395" cy="25391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03/09/2021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4626EA-6820-42EC-87B4-C98A6629C4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317" y="18802"/>
            <a:ext cx="658905" cy="7153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F9F84A-B1B5-4A5A-B706-9FBAADD58E1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8" y="4243387"/>
            <a:ext cx="649657" cy="8366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4A2444-684D-4DFD-9494-A7663471B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25" y="4220322"/>
            <a:ext cx="1620380" cy="76626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20A3DB-E590-480B-8515-164949B35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5" y="309785"/>
            <a:ext cx="814250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da-DK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             Miehe et al. 2010                         VS             Bourdin et al</a:t>
            </a:r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. </a:t>
            </a:r>
            <a:r>
              <a:rPr lang="da-DK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2000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168ECEF-BD9E-49CD-BA60-0CCC5BD125C9}"/>
              </a:ext>
            </a:extLst>
          </p:cNvPr>
          <p:cNvCxnSpPr>
            <a:cxnSpLocks/>
          </p:cNvCxnSpPr>
          <p:nvPr/>
        </p:nvCxnSpPr>
        <p:spPr>
          <a:xfrm>
            <a:off x="4572000" y="892175"/>
            <a:ext cx="0" cy="3359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531E802-DE3A-45E9-B197-9B6FEDB191C0}"/>
                  </a:ext>
                </a:extLst>
              </p:cNvPr>
              <p:cNvSpPr txBox="1"/>
              <p:nvPr/>
            </p:nvSpPr>
            <p:spPr>
              <a:xfrm>
                <a:off x="901520" y="1834441"/>
                <a:ext cx="2937714" cy="352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531E802-DE3A-45E9-B197-9B6FEDB19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20" y="1834441"/>
                <a:ext cx="2937714" cy="352789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头: 右 32">
            <a:extLst>
              <a:ext uri="{FF2B5EF4-FFF2-40B4-BE49-F238E27FC236}">
                <a16:creationId xmlns:a16="http://schemas.microsoft.com/office/drawing/2014/main" id="{41A3FAF9-D61C-40FC-AAF6-F966EFA27AF6}"/>
              </a:ext>
            </a:extLst>
          </p:cNvPr>
          <p:cNvSpPr/>
          <p:nvPr/>
        </p:nvSpPr>
        <p:spPr>
          <a:xfrm>
            <a:off x="368928" y="2895249"/>
            <a:ext cx="2381302" cy="180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9">
            <a:extLst>
              <a:ext uri="{FF2B5EF4-FFF2-40B4-BE49-F238E27FC236}">
                <a16:creationId xmlns:a16="http://schemas.microsoft.com/office/drawing/2014/main" id="{258D4D42-F529-4D30-A608-72A350613B7E}"/>
              </a:ext>
            </a:extLst>
          </p:cNvPr>
          <p:cNvSpPr txBox="1"/>
          <p:nvPr/>
        </p:nvSpPr>
        <p:spPr>
          <a:xfrm>
            <a:off x="441468" y="2531508"/>
            <a:ext cx="2330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power principle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38FA063-021A-4382-9455-17E8F418E6EC}"/>
                  </a:ext>
                </a:extLst>
              </p:cNvPr>
              <p:cNvSpPr txBox="1"/>
              <p:nvPr/>
            </p:nvSpPr>
            <p:spPr>
              <a:xfrm>
                <a:off x="4823190" y="1654487"/>
                <a:ext cx="3679448" cy="547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0" lang="en-US" altLang="zh-CN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Arg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{</m:t>
                      </m:r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𝑖𝑛𝑓</m:t>
                          </m:r>
                        </m:e>
                        <m:lim>
                          <m:r>
                            <a:rPr lang="en-US" altLang="zh-CN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𝒲</m:t>
                              </m:r>
                            </m:e>
                            <m:sub>
                              <m:r>
                                <a:rPr lang="en-US" altLang="zh-CN" b="1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𝑖𝑛𝑓</m:t>
                          </m:r>
                        </m:e>
                        <m:lim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𝒲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lim>
                      </m:limLow>
                      <m:r>
                        <m:rPr>
                          <m:sty m:val="p"/>
                        </m:rPr>
                        <a:rPr kumimoji="0" lang="el-GR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altLang="zh-CN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38FA063-021A-4382-9455-17E8F418E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90" y="1654487"/>
                <a:ext cx="3679448" cy="547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9">
            <a:extLst>
              <a:ext uri="{FF2B5EF4-FFF2-40B4-BE49-F238E27FC236}">
                <a16:creationId xmlns:a16="http://schemas.microsoft.com/office/drawing/2014/main" id="{50E58B43-9A9D-486A-A98F-73BD6425A0F3}"/>
              </a:ext>
            </a:extLst>
          </p:cNvPr>
          <p:cNvSpPr txBox="1"/>
          <p:nvPr/>
        </p:nvSpPr>
        <p:spPr>
          <a:xfrm>
            <a:off x="4733770" y="892175"/>
            <a:ext cx="2052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minimization</a:t>
            </a:r>
            <a:endParaRPr lang="zh-CN" alt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02307CF-0E80-47AE-A2C4-46E311F8D83F}"/>
                  </a:ext>
                </a:extLst>
              </p:cNvPr>
              <p:cNvSpPr txBox="1"/>
              <p:nvPr/>
            </p:nvSpPr>
            <p:spPr>
              <a:xfrm>
                <a:off x="5167328" y="2635506"/>
                <a:ext cx="3976672" cy="533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𝜺</m:t>
                            </m:r>
                            <m:d>
                              <m:dPr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  <m:r>
                              <a:rPr lang="zh-CN" altLang="en-US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4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40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02307CF-0E80-47AE-A2C4-46E311F8D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328" y="2635506"/>
                <a:ext cx="3976672" cy="533864"/>
              </a:xfrm>
              <a:prstGeom prst="rect">
                <a:avLst/>
              </a:prstGeom>
              <a:blipFill>
                <a:blip r:embed="rId7"/>
                <a:stretch>
                  <a:fillRect t="-162500" b="-2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>
            <a:extLst>
              <a:ext uri="{FF2B5EF4-FFF2-40B4-BE49-F238E27FC236}">
                <a16:creationId xmlns:a16="http://schemas.microsoft.com/office/drawing/2014/main" id="{47472231-A10B-4484-9CCD-F8BCB573CA73}"/>
              </a:ext>
            </a:extLst>
          </p:cNvPr>
          <p:cNvSpPr txBox="1"/>
          <p:nvPr/>
        </p:nvSpPr>
        <p:spPr>
          <a:xfrm>
            <a:off x="4642832" y="2701532"/>
            <a:ext cx="580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9">
            <a:extLst>
              <a:ext uri="{FF2B5EF4-FFF2-40B4-BE49-F238E27FC236}">
                <a16:creationId xmlns:a16="http://schemas.microsoft.com/office/drawing/2014/main" id="{1611410D-9FBE-4DB2-856C-C45417F7BD18}"/>
              </a:ext>
            </a:extLst>
          </p:cNvPr>
          <p:cNvSpPr txBox="1"/>
          <p:nvPr/>
        </p:nvSpPr>
        <p:spPr>
          <a:xfrm>
            <a:off x="471122" y="896599"/>
            <a:ext cx="2052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conservation</a:t>
            </a:r>
            <a:endParaRPr lang="zh-CN" alt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4C49C5-44BC-4919-8D16-B3E955C1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8E0844-9946-4AAF-8DB9-005EEC050301}"/>
                  </a:ext>
                </a:extLst>
              </p:cNvPr>
              <p:cNvSpPr txBox="1"/>
              <p:nvPr/>
            </p:nvSpPr>
            <p:spPr>
              <a:xfrm>
                <a:off x="1548375" y="1372638"/>
                <a:ext cx="13980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8E0844-9946-4AAF-8DB9-005EEC050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375" y="1372638"/>
                <a:ext cx="139802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5D895CC-5952-42DA-8838-9C31F6E2B991}"/>
              </a:ext>
            </a:extLst>
          </p:cNvPr>
          <p:cNvSpPr txBox="1"/>
          <p:nvPr/>
        </p:nvSpPr>
        <p:spPr>
          <a:xfrm>
            <a:off x="2940794" y="2494606"/>
            <a:ext cx="13083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 balance equations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661539" y="311333"/>
            <a:ext cx="247672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Balance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5A46E1-1600-426B-90F6-873863EBB710}"/>
                  </a:ext>
                </a:extLst>
              </p:cNvPr>
              <p:cNvSpPr txBox="1"/>
              <p:nvPr/>
            </p:nvSpPr>
            <p:spPr>
              <a:xfrm>
                <a:off x="4001889" y="3122662"/>
                <a:ext cx="2772060" cy="596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altLang="zh-CN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160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Div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𝜑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]+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nary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𝑑𝑉</m:t>
                      </m:r>
                      <m:r>
                        <a:rPr lang="zh-CN" alt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600" i="1" dirty="0">
                  <a:solidFill>
                    <a:srgbClr val="FF0000"/>
                  </a:solidFill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5A46E1-1600-426B-90F6-873863EBB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889" y="3122662"/>
                <a:ext cx="2772060" cy="596958"/>
              </a:xfrm>
              <a:prstGeom prst="rect">
                <a:avLst/>
              </a:prstGeom>
              <a:blipFill>
                <a:blip r:embed="rId3"/>
                <a:stretch>
                  <a:fillRect l="-21099" t="-167347" b="-2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5B87CDA-B3B4-436F-9872-DE93C3038D80}"/>
                  </a:ext>
                </a:extLst>
              </p:cNvPr>
              <p:cNvSpPr txBox="1"/>
              <p:nvPr/>
            </p:nvSpPr>
            <p:spPr>
              <a:xfrm>
                <a:off x="3975685" y="3671533"/>
                <a:ext cx="3611805" cy="596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altLang="zh-CN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US" altLang="zh-CN" sz="160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iv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zh-CN" sz="16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𝜑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b>
                              <m:acc>
                                <m:accPr>
                                  <m:chr m:val="̇"/>
                                  <m:ctrlP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acc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𝑑𝑉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altLang="zh-CN" sz="16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5B87CDA-B3B4-436F-9872-DE93C303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85" y="3671533"/>
                <a:ext cx="3611805" cy="596958"/>
              </a:xfrm>
              <a:prstGeom prst="rect">
                <a:avLst/>
              </a:prstGeom>
              <a:blipFill>
                <a:blip r:embed="rId4"/>
                <a:stretch>
                  <a:fillRect l="-16358" t="-167347" b="-2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B9EB267D-56B0-4424-BE86-F43BD173F9CE}"/>
              </a:ext>
            </a:extLst>
          </p:cNvPr>
          <p:cNvSpPr/>
          <p:nvPr/>
        </p:nvSpPr>
        <p:spPr>
          <a:xfrm>
            <a:off x="3975685" y="3218837"/>
            <a:ext cx="83774" cy="100156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7BA1350E-5127-4FD9-908D-FCA356CE42A6}"/>
              </a:ext>
            </a:extLst>
          </p:cNvPr>
          <p:cNvSpPr/>
          <p:nvPr/>
        </p:nvSpPr>
        <p:spPr>
          <a:xfrm>
            <a:off x="2018691" y="2530959"/>
            <a:ext cx="868371" cy="180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39">
            <a:extLst>
              <a:ext uri="{FF2B5EF4-FFF2-40B4-BE49-F238E27FC236}">
                <a16:creationId xmlns:a16="http://schemas.microsoft.com/office/drawing/2014/main" id="{270E70DD-533E-4F19-9246-F8A9CA51ECE9}"/>
              </a:ext>
            </a:extLst>
          </p:cNvPr>
          <p:cNvSpPr txBox="1"/>
          <p:nvPr/>
        </p:nvSpPr>
        <p:spPr>
          <a:xfrm>
            <a:off x="6773949" y="1130111"/>
            <a:ext cx="56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39">
            <a:extLst>
              <a:ext uri="{FF2B5EF4-FFF2-40B4-BE49-F238E27FC236}">
                <a16:creationId xmlns:a16="http://schemas.microsoft.com/office/drawing/2014/main" id="{5E0E6641-DB77-4C53-97E6-C8B0AB282E17}"/>
              </a:ext>
            </a:extLst>
          </p:cNvPr>
          <p:cNvSpPr txBox="1"/>
          <p:nvPr/>
        </p:nvSpPr>
        <p:spPr>
          <a:xfrm>
            <a:off x="7613694" y="3471066"/>
            <a:ext cx="56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16B2B2-EAEB-43CD-8EE8-EDC942A6851D}"/>
                  </a:ext>
                </a:extLst>
              </p:cNvPr>
              <p:cNvSpPr txBox="1"/>
              <p:nvPr/>
            </p:nvSpPr>
            <p:spPr>
              <a:xfrm>
                <a:off x="2750233" y="2422794"/>
                <a:ext cx="3005221" cy="352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16B2B2-EAEB-43CD-8EE8-EDC942A68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33" y="2422794"/>
                <a:ext cx="3005221" cy="352789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39">
            <a:extLst>
              <a:ext uri="{FF2B5EF4-FFF2-40B4-BE49-F238E27FC236}">
                <a16:creationId xmlns:a16="http://schemas.microsoft.com/office/drawing/2014/main" id="{36AAF45C-F80A-4F60-99D0-6802AEC48FC8}"/>
              </a:ext>
            </a:extLst>
          </p:cNvPr>
          <p:cNvSpPr txBox="1"/>
          <p:nvPr/>
        </p:nvSpPr>
        <p:spPr>
          <a:xfrm>
            <a:off x="5709102" y="2387084"/>
            <a:ext cx="56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1DD3280-EBD9-4C4D-8970-0F5CCEDAFD00}"/>
              </a:ext>
            </a:extLst>
          </p:cNvPr>
          <p:cNvSpPr/>
          <p:nvPr/>
        </p:nvSpPr>
        <p:spPr>
          <a:xfrm>
            <a:off x="1262226" y="3629620"/>
            <a:ext cx="2381302" cy="180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15BFFF9A-8DE7-4FD3-968C-7ABEE3ACA262}"/>
              </a:ext>
            </a:extLst>
          </p:cNvPr>
          <p:cNvSpPr txBox="1"/>
          <p:nvPr/>
        </p:nvSpPr>
        <p:spPr>
          <a:xfrm>
            <a:off x="1391658" y="3330235"/>
            <a:ext cx="2476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power principle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2BE7BFA-9667-41EC-AA09-F265B5A9FD0A}"/>
                  </a:ext>
                </a:extLst>
              </p:cNvPr>
              <p:cNvSpPr txBox="1"/>
              <p:nvPr/>
            </p:nvSpPr>
            <p:spPr>
              <a:xfrm>
                <a:off x="1411756" y="1042157"/>
                <a:ext cx="5362193" cy="596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altLang="zh-CN" sz="1600" dirty="0"/>
                  <a:t>+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2BE7BFA-9667-41EC-AA09-F265B5A9F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756" y="1042157"/>
                <a:ext cx="5362193" cy="596958"/>
              </a:xfrm>
              <a:prstGeom prst="rect">
                <a:avLst/>
              </a:prstGeom>
              <a:blipFill>
                <a:blip r:embed="rId6"/>
                <a:stretch>
                  <a:fillRect t="-167347" b="-2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左大括号 78">
            <a:extLst>
              <a:ext uri="{FF2B5EF4-FFF2-40B4-BE49-F238E27FC236}">
                <a16:creationId xmlns:a16="http://schemas.microsoft.com/office/drawing/2014/main" id="{02281B34-2684-4C20-A638-6F7B202774E7}"/>
              </a:ext>
            </a:extLst>
          </p:cNvPr>
          <p:cNvSpPr/>
          <p:nvPr/>
        </p:nvSpPr>
        <p:spPr>
          <a:xfrm rot="5400000" flipH="1" flipV="1">
            <a:off x="1536740" y="1596387"/>
            <a:ext cx="108554" cy="16737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0" name="左大括号 79">
            <a:extLst>
              <a:ext uri="{FF2B5EF4-FFF2-40B4-BE49-F238E27FC236}">
                <a16:creationId xmlns:a16="http://schemas.microsoft.com/office/drawing/2014/main" id="{D5134FFC-C291-4DCF-8F31-F0BAE176E198}"/>
              </a:ext>
            </a:extLst>
          </p:cNvPr>
          <p:cNvSpPr/>
          <p:nvPr/>
        </p:nvSpPr>
        <p:spPr>
          <a:xfrm rot="5400000" flipH="1" flipV="1">
            <a:off x="3293329" y="962973"/>
            <a:ext cx="143901" cy="138835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1" name="左大括号 80">
            <a:extLst>
              <a:ext uri="{FF2B5EF4-FFF2-40B4-BE49-F238E27FC236}">
                <a16:creationId xmlns:a16="http://schemas.microsoft.com/office/drawing/2014/main" id="{8CE08B50-09A0-4A04-A3A1-385AA3C280DB}"/>
              </a:ext>
            </a:extLst>
          </p:cNvPr>
          <p:cNvSpPr/>
          <p:nvPr/>
        </p:nvSpPr>
        <p:spPr>
          <a:xfrm rot="5400000" flipH="1" flipV="1">
            <a:off x="5239625" y="594333"/>
            <a:ext cx="152079" cy="21256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A8299F1-AAFA-440B-9594-E893003EE185}"/>
              </a:ext>
            </a:extLst>
          </p:cNvPr>
          <p:cNvSpPr txBox="1"/>
          <p:nvPr/>
        </p:nvSpPr>
        <p:spPr>
          <a:xfrm>
            <a:off x="982251" y="1806292"/>
            <a:ext cx="1470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power functional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F91CC0E-38CD-4698-A846-1F51E3CFB1C2}"/>
              </a:ext>
            </a:extLst>
          </p:cNvPr>
          <p:cNvSpPr txBox="1"/>
          <p:nvPr/>
        </p:nvSpPr>
        <p:spPr>
          <a:xfrm>
            <a:off x="2502568" y="1793235"/>
            <a:ext cx="2366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 functional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1C638BB-ECFC-447B-8A26-33A9599D866B}"/>
              </a:ext>
            </a:extLst>
          </p:cNvPr>
          <p:cNvSpPr txBox="1"/>
          <p:nvPr/>
        </p:nvSpPr>
        <p:spPr>
          <a:xfrm>
            <a:off x="4572000" y="1793235"/>
            <a:ext cx="2060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Dissipation  functional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5">
            <a:extLst>
              <a:ext uri="{FF2B5EF4-FFF2-40B4-BE49-F238E27FC236}">
                <a16:creationId xmlns:a16="http://schemas.microsoft.com/office/drawing/2014/main" id="{6D8B841A-60EF-4CE9-BC75-FB6FEF1C97A9}"/>
              </a:ext>
            </a:extLst>
          </p:cNvPr>
          <p:cNvSpPr txBox="1"/>
          <p:nvPr/>
        </p:nvSpPr>
        <p:spPr>
          <a:xfrm>
            <a:off x="661539" y="766249"/>
            <a:ext cx="182498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Energy conservation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A3B179-D469-4CFB-8C9B-66C35822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8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400405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Numerical simulations: Mode Ⅰ  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52D2C3C7-EC55-49E2-A1BD-15BB85A234FC}"/>
              </a:ext>
            </a:extLst>
          </p:cNvPr>
          <p:cNvSpPr txBox="1">
            <a:spLocks/>
          </p:cNvSpPr>
          <p:nvPr/>
        </p:nvSpPr>
        <p:spPr>
          <a:xfrm>
            <a:off x="4441301" y="221417"/>
            <a:ext cx="4004054" cy="440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66C7FF3-628E-4ABE-89E7-B7AEAFD70F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47" y="2174041"/>
            <a:ext cx="2041548" cy="226147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198C346-DDF9-4876-99A1-AB23B4E92B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8" y="2516562"/>
            <a:ext cx="1604244" cy="1600776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279DBAE2-BBCD-43FC-8604-79ACFF081E18}"/>
              </a:ext>
            </a:extLst>
          </p:cNvPr>
          <p:cNvGrpSpPr/>
          <p:nvPr/>
        </p:nvGrpSpPr>
        <p:grpSpPr>
          <a:xfrm>
            <a:off x="1651508" y="972593"/>
            <a:ext cx="6573409" cy="907200"/>
            <a:chOff x="2664934" y="1616562"/>
            <a:chExt cx="6573409" cy="907178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B14453DB-F49E-428A-9630-F116D7B67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328" y="1623740"/>
              <a:ext cx="900000" cy="900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06D028D-8622-49C0-BB68-01CDBF66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934" y="1623740"/>
              <a:ext cx="900000" cy="90000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EF8B791-4314-4F50-9748-52DFEAEFD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692" y="1616562"/>
              <a:ext cx="900000" cy="9000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D0E51F5-D625-4C61-979B-AE24BFE0A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343" y="1622570"/>
              <a:ext cx="900000" cy="900000"/>
            </a:xfrm>
            <a:prstGeom prst="rect">
              <a:avLst/>
            </a:prstGeom>
          </p:spPr>
        </p:pic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58B9131D-FCA2-41AF-9B65-86586899BA36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3564934" y="2073740"/>
              <a:ext cx="7288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DCDCBC6-32F9-44A2-B6A3-1832EC8589CD}"/>
                </a:ext>
              </a:extLst>
            </p:cNvPr>
            <p:cNvCxnSpPr>
              <a:cxnSpLocks/>
            </p:cNvCxnSpPr>
            <p:nvPr/>
          </p:nvCxnSpPr>
          <p:spPr>
            <a:xfrm>
              <a:off x="5537959" y="2073740"/>
              <a:ext cx="7288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A37F038-D2CA-49B4-8456-6C096B3360F5}"/>
                </a:ext>
              </a:extLst>
            </p:cNvPr>
            <p:cNvCxnSpPr>
              <a:cxnSpLocks/>
            </p:cNvCxnSpPr>
            <p:nvPr/>
          </p:nvCxnSpPr>
          <p:spPr>
            <a:xfrm>
              <a:off x="7467297" y="2073740"/>
              <a:ext cx="7288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C6447D8D-7FAC-48A6-90ED-836C29F9B0F1}"/>
              </a:ext>
            </a:extLst>
          </p:cNvPr>
          <p:cNvSpPr txBox="1"/>
          <p:nvPr/>
        </p:nvSpPr>
        <p:spPr>
          <a:xfrm>
            <a:off x="312620" y="1335901"/>
            <a:ext cx="119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3B39C01-1874-49FC-AD45-CC812A56F34F}"/>
              </a:ext>
            </a:extLst>
          </p:cNvPr>
          <p:cNvSpPr txBox="1"/>
          <p:nvPr/>
        </p:nvSpPr>
        <p:spPr>
          <a:xfrm>
            <a:off x="497389" y="4572105"/>
            <a:ext cx="3067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Fig.5 Geometry mesh and boundary conditions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174C0-1EA3-4724-BFDD-71CAFC177D5B}"/>
              </a:ext>
            </a:extLst>
          </p:cNvPr>
          <p:cNvSpPr txBox="1"/>
          <p:nvPr/>
        </p:nvSpPr>
        <p:spPr>
          <a:xfrm>
            <a:off x="1784350" y="1981200"/>
            <a:ext cx="673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Gmesh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DA3CAD-656C-4FCB-A743-14356D6777E7}"/>
              </a:ext>
            </a:extLst>
          </p:cNvPr>
          <p:cNvSpPr txBox="1"/>
          <p:nvPr/>
        </p:nvSpPr>
        <p:spPr>
          <a:xfrm>
            <a:off x="3393265" y="1990358"/>
            <a:ext cx="1048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Dolfin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-convert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833906-9D82-4036-8812-5C0B4E17AD85}"/>
              </a:ext>
            </a:extLst>
          </p:cNvPr>
          <p:cNvSpPr txBox="1"/>
          <p:nvPr/>
        </p:nvSpPr>
        <p:spPr>
          <a:xfrm>
            <a:off x="5620886" y="1981200"/>
            <a:ext cx="673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FEniCS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328D7D-469E-4593-A149-068DD4934193}"/>
              </a:ext>
            </a:extLst>
          </p:cNvPr>
          <p:cNvSpPr txBox="1"/>
          <p:nvPr/>
        </p:nvSpPr>
        <p:spPr>
          <a:xfrm>
            <a:off x="7473572" y="1942915"/>
            <a:ext cx="751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Paraview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128978-D2AF-4A79-86B1-6140EBFE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E97A51-4BCD-4F2B-8ABD-112E850268AA}"/>
              </a:ext>
            </a:extLst>
          </p:cNvPr>
          <p:cNvSpPr txBox="1"/>
          <p:nvPr/>
        </p:nvSpPr>
        <p:spPr>
          <a:xfrm>
            <a:off x="7067153" y="4086242"/>
            <a:ext cx="159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Miehe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2010)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6C8983-5B61-4031-B081-394948404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66" y="2376461"/>
            <a:ext cx="4587275" cy="17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1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464366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Numerical simulations: Mode 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13FBD6-5089-4B30-9730-254C9BE10A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85" y="891295"/>
            <a:ext cx="3862813" cy="313186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FB9D61BB-125B-4DD4-948F-B3956802EC50}"/>
              </a:ext>
            </a:extLst>
          </p:cNvPr>
          <p:cNvSpPr txBox="1">
            <a:spLocks/>
          </p:cNvSpPr>
          <p:nvPr/>
        </p:nvSpPr>
        <p:spPr>
          <a:xfrm>
            <a:off x="4264799" y="191182"/>
            <a:ext cx="4004054" cy="440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tension-Phase-field-initial">
            <a:hlinkClick r:id="" action="ppaction://media"/>
            <a:extLst>
              <a:ext uri="{FF2B5EF4-FFF2-40B4-BE49-F238E27FC236}">
                <a16:creationId xmlns:a16="http://schemas.microsoft.com/office/drawing/2014/main" id="{D3D8D79D-254B-4ECF-8CE3-479D5802C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169" t="10162" r="16662" b="9828"/>
          <a:stretch/>
        </p:blipFill>
        <p:spPr>
          <a:xfrm>
            <a:off x="622301" y="891295"/>
            <a:ext cx="3949700" cy="3060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D157F90-B0CE-4999-9120-0F28B3A1EFDE}"/>
              </a:ext>
            </a:extLst>
          </p:cNvPr>
          <p:cNvSpPr txBox="1"/>
          <p:nvPr/>
        </p:nvSpPr>
        <p:spPr>
          <a:xfrm>
            <a:off x="1361379" y="4234920"/>
            <a:ext cx="2471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Fig.6 The evolution of phase field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1F0B93-C7F4-46DD-99D4-2FB59E7481B4}"/>
              </a:ext>
            </a:extLst>
          </p:cNvPr>
          <p:cNvSpPr txBox="1"/>
          <p:nvPr/>
        </p:nvSpPr>
        <p:spPr>
          <a:xfrm>
            <a:off x="5486438" y="4234920"/>
            <a:ext cx="2471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Fig.7 Load versus displacement curve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767E69-9915-4857-A604-533731AF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9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44849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Numerical simulations: Mode Ⅱ</a:t>
            </a:r>
          </a:p>
        </p:txBody>
      </p:sp>
      <p:pic>
        <p:nvPicPr>
          <p:cNvPr id="6" name="Phase-field">
            <a:hlinkClick r:id="" action="ppaction://media"/>
            <a:extLst>
              <a:ext uri="{FF2B5EF4-FFF2-40B4-BE49-F238E27FC236}">
                <a16:creationId xmlns:a16="http://schemas.microsoft.com/office/drawing/2014/main" id="{ED3549FE-ADD6-4673-AD24-8282463581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/>
                </p14:media>
              </p:ext>
            </p:extLst>
          </p:nvPr>
        </p:nvPicPr>
        <p:blipFill rotWithShape="1">
          <a:blip r:embed="rId5"/>
          <a:srcRect l="29148" t="12746" r="16511" b="11337"/>
          <a:stretch>
            <a:fillRect/>
          </a:stretch>
        </p:blipFill>
        <p:spPr>
          <a:xfrm>
            <a:off x="709386" y="932089"/>
            <a:ext cx="3913414" cy="29350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1B413-1D9C-4B83-AB24-7EB1AE3F2D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72" y="950562"/>
            <a:ext cx="3665842" cy="2969845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BC5F5AA-581D-455A-B0D8-FE1671F7F0D2}"/>
              </a:ext>
            </a:extLst>
          </p:cNvPr>
          <p:cNvSpPr txBox="1">
            <a:spLocks/>
          </p:cNvSpPr>
          <p:nvPr/>
        </p:nvSpPr>
        <p:spPr>
          <a:xfrm>
            <a:off x="4768772" y="309785"/>
            <a:ext cx="3019519" cy="3990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124CE1-4CAC-4A8C-B3C2-9A73745FD859}"/>
              </a:ext>
            </a:extLst>
          </p:cNvPr>
          <p:cNvSpPr txBox="1"/>
          <p:nvPr/>
        </p:nvSpPr>
        <p:spPr>
          <a:xfrm>
            <a:off x="1254737" y="4080606"/>
            <a:ext cx="2189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Fig.8 The evolution of phase field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8DE8FB-0664-4F40-82CC-59330B13328F}"/>
              </a:ext>
            </a:extLst>
          </p:cNvPr>
          <p:cNvSpPr txBox="1"/>
          <p:nvPr/>
        </p:nvSpPr>
        <p:spPr>
          <a:xfrm>
            <a:off x="5749737" y="4092122"/>
            <a:ext cx="3001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Fig.9 Load versus displacement curve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7FFE6B5-8839-40F4-9EF8-EEB03F01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0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7" y="2709756"/>
            <a:ext cx="4531395" cy="21621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ctr" defTabSz="914400"/>
            <a:r>
              <a:rPr lang="en-US" altLang="zh-CN" sz="34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Phase field modeling of  fracture by considering the hydromechanical coupling</a:t>
            </a:r>
            <a:endParaRPr lang="zh-CN" altLang="en-US" sz="34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6" y="309785"/>
            <a:ext cx="349396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Thermodynamics: state variables</a:t>
            </a:r>
            <a:endParaRPr lang="zh-CN" altLang="en-US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ZoneTexte 2">
            <a:extLst>
              <a:ext uri="{FF2B5EF4-FFF2-40B4-BE49-F238E27FC236}">
                <a16:creationId xmlns:a16="http://schemas.microsoft.com/office/drawing/2014/main" id="{E980D5FF-F985-4BD0-BC24-AE6A0553ED30}"/>
              </a:ext>
            </a:extLst>
          </p:cNvPr>
          <p:cNvSpPr txBox="1"/>
          <p:nvPr/>
        </p:nvSpPr>
        <p:spPr>
          <a:xfrm>
            <a:off x="662662" y="1173260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phase</a:t>
            </a:r>
          </a:p>
        </p:txBody>
      </p:sp>
      <p:sp>
        <p:nvSpPr>
          <p:cNvPr id="4" name="ZoneTexte 20">
            <a:extLst>
              <a:ext uri="{FF2B5EF4-FFF2-40B4-BE49-F238E27FC236}">
                <a16:creationId xmlns:a16="http://schemas.microsoft.com/office/drawing/2014/main" id="{2B46DA73-E923-4A46-AB24-16E4C8589857}"/>
              </a:ext>
            </a:extLst>
          </p:cNvPr>
          <p:cNvSpPr txBox="1"/>
          <p:nvPr/>
        </p:nvSpPr>
        <p:spPr>
          <a:xfrm>
            <a:off x="662661" y="2558266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phase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0997F1-206F-43DB-AFE3-E59137FDC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95" y="1040802"/>
            <a:ext cx="1823118" cy="642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DE356E-EDCE-49E4-9026-A22896C220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01" y="2359309"/>
            <a:ext cx="1905000" cy="717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2FB553-0AD4-4FB9-AF2A-BA2EED2D91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16" y="1012822"/>
            <a:ext cx="2243137" cy="6983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5D2A5E-11F3-420A-AB86-9BAF184F2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3"/>
          <a:stretch/>
        </p:blipFill>
        <p:spPr>
          <a:xfrm>
            <a:off x="4058554" y="2334050"/>
            <a:ext cx="1960144" cy="914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F289439-B3CD-435B-8F20-B0FBD37299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01" y="2334050"/>
            <a:ext cx="2025650" cy="7810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62F832B-1F56-48A9-B179-90EE88588584}"/>
              </a:ext>
            </a:extLst>
          </p:cNvPr>
          <p:cNvSpPr txBox="1"/>
          <p:nvPr/>
        </p:nvSpPr>
        <p:spPr>
          <a:xfrm>
            <a:off x="4395439" y="1173260"/>
            <a:ext cx="571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67562C-B7B7-4773-BF92-57186E69857A}"/>
              </a:ext>
            </a:extLst>
          </p:cNvPr>
          <p:cNvSpPr txBox="1"/>
          <p:nvPr/>
        </p:nvSpPr>
        <p:spPr>
          <a:xfrm>
            <a:off x="3759700" y="2548807"/>
            <a:ext cx="44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519B7E-18F2-4F50-A981-5F2225A38A3F}"/>
              </a:ext>
            </a:extLst>
          </p:cNvPr>
          <p:cNvSpPr txBox="1"/>
          <p:nvPr/>
        </p:nvSpPr>
        <p:spPr>
          <a:xfrm>
            <a:off x="5937543" y="2521620"/>
            <a:ext cx="378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C8C85A-AEA5-4D45-8F2F-9887B12BC672}"/>
              </a:ext>
            </a:extLst>
          </p:cNvPr>
          <p:cNvSpPr txBox="1"/>
          <p:nvPr/>
        </p:nvSpPr>
        <p:spPr>
          <a:xfrm>
            <a:off x="662661" y="3610780"/>
            <a:ext cx="174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variables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CD7C080-CD16-4DF1-B70D-F9DDB12B5770}"/>
                  </a:ext>
                </a:extLst>
              </p:cNvPr>
              <p:cNvSpPr txBox="1"/>
              <p:nvPr/>
            </p:nvSpPr>
            <p:spPr>
              <a:xfrm>
                <a:off x="2263639" y="3610780"/>
                <a:ext cx="3157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en-US" altLang="zh-CN" b="1" dirty="0"/>
                  <a:t>}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or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b="1" dirty="0"/>
                  <a:t>}</a:t>
                </a:r>
                <a:r>
                  <a:rPr lang="zh-CN" altLang="en-US" b="1" dirty="0"/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or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b="1" dirty="0"/>
                  <a:t>}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CD7C080-CD16-4DF1-B70D-F9DDB12B5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639" y="3610780"/>
                <a:ext cx="3157623" cy="369332"/>
              </a:xfrm>
              <a:prstGeom prst="rect">
                <a:avLst/>
              </a:prstGeom>
              <a:blipFill>
                <a:blip r:embed="rId8"/>
                <a:stretch>
                  <a:fillRect l="-1544" t="-8197" r="-405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E267D5B-121F-4572-A329-C4EC531E5AB2}"/>
              </a:ext>
            </a:extLst>
          </p:cNvPr>
          <p:cNvSpPr txBox="1"/>
          <p:nvPr/>
        </p:nvSpPr>
        <p:spPr>
          <a:xfrm>
            <a:off x="2331453" y="4122821"/>
            <a:ext cx="5577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《Hydraulic fracture in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-hydro-elastic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media》Steffen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Miehe,2016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FF79B1-D424-48B3-809E-A908CB9A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b="1" smtClean="0">
                <a:solidFill>
                  <a:schemeClr val="tx1"/>
                </a:solidFill>
              </a:rPr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2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7" y="309785"/>
            <a:ext cx="26298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Fluid flow in geomaterials </a:t>
            </a:r>
            <a:endParaRPr kumimoji="0" lang="zh-CN" altLang="en-US" sz="17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27F686B-0C5A-4750-BC44-D9D3FC94EA2A}"/>
                  </a:ext>
                </a:extLst>
              </p:cNvPr>
              <p:cNvSpPr txBox="1"/>
              <p:nvPr/>
            </p:nvSpPr>
            <p:spPr>
              <a:xfrm>
                <a:off x="2199187" y="782127"/>
                <a:ext cx="1232904" cy="655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num>
                        <m:den>
                          <m: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27F686B-0C5A-4750-BC44-D9D3FC94E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187" y="782127"/>
                <a:ext cx="1232904" cy="6551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E7E6132-1D91-41DB-BC05-0CCE66EA370F}"/>
                  </a:ext>
                </a:extLst>
              </p:cNvPr>
              <p:cNvSpPr txBox="1"/>
              <p:nvPr/>
            </p:nvSpPr>
            <p:spPr>
              <a:xfrm>
                <a:off x="1845523" y="1443892"/>
                <a:ext cx="21195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𝐷𝑖𝑣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E7E6132-1D91-41DB-BC05-0CCE66EA3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23" y="1443892"/>
                <a:ext cx="2119566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F8953F5-62A4-4446-B95A-73B70C6D61B6}"/>
              </a:ext>
            </a:extLst>
          </p:cNvPr>
          <p:cNvSpPr txBox="1"/>
          <p:nvPr/>
        </p:nvSpPr>
        <p:spPr>
          <a:xfrm>
            <a:off x="4978492" y="972685"/>
            <a:ext cx="5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(22)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1611F7F-8207-4F6C-9926-59331C713E6E}"/>
              </a:ext>
            </a:extLst>
          </p:cNvPr>
          <p:cNvCxnSpPr>
            <a:cxnSpLocks/>
          </p:cNvCxnSpPr>
          <p:nvPr/>
        </p:nvCxnSpPr>
        <p:spPr>
          <a:xfrm flipV="1">
            <a:off x="614947" y="1958751"/>
            <a:ext cx="79141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5">
            <a:extLst>
              <a:ext uri="{FF2B5EF4-FFF2-40B4-BE49-F238E27FC236}">
                <a16:creationId xmlns:a16="http://schemas.microsoft.com/office/drawing/2014/main" id="{8D928B3F-F2B9-47E6-A808-341641B9F794}"/>
              </a:ext>
            </a:extLst>
          </p:cNvPr>
          <p:cNvSpPr txBox="1"/>
          <p:nvPr/>
        </p:nvSpPr>
        <p:spPr>
          <a:xfrm>
            <a:off x="709387" y="1958751"/>
            <a:ext cx="233861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Fluid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 flow in cracks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1284DE-19A4-4507-A584-2593CDA27C20}"/>
              </a:ext>
            </a:extLst>
          </p:cNvPr>
          <p:cNvSpPr txBox="1"/>
          <p:nvPr/>
        </p:nvSpPr>
        <p:spPr>
          <a:xfrm>
            <a:off x="3436360" y="955414"/>
            <a:ext cx="588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831024B-3A4B-46EF-AD93-09E0116A2179}"/>
                  </a:ext>
                </a:extLst>
              </p:cNvPr>
              <p:cNvSpPr txBox="1"/>
              <p:nvPr/>
            </p:nvSpPr>
            <p:spPr>
              <a:xfrm>
                <a:off x="804515" y="2483260"/>
                <a:ext cx="3160574" cy="377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 anchorCtr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𝐷𝑎𝑟𝑐𝑦</m:t>
                        </m:r>
                      </m:sub>
                    </m:sSub>
                    <m:r>
                      <a:rPr lang="zh-CN" altLang="en-US" sz="1600" b="0" i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zh-CN" altLang="en-US" sz="1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𝐶𝑟𝑎𝑐𝑘</m:t>
                        </m:r>
                      </m:sub>
                    </m:sSub>
                  </m:oMath>
                </a14:m>
                <a:r>
                  <a:rPr lang="zh-CN" altLang="en-US" sz="1600" dirty="0"/>
                  <a:t> 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(24)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831024B-3A4B-46EF-AD93-09E0116A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15" y="2483260"/>
                <a:ext cx="3160574" cy="377026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B99337-C585-44E0-A8C4-9E2D18B958DB}"/>
                  </a:ext>
                </a:extLst>
              </p:cNvPr>
              <p:cNvSpPr txBox="1"/>
              <p:nvPr/>
            </p:nvSpPr>
            <p:spPr>
              <a:xfrm>
                <a:off x="1637892" y="2896896"/>
                <a:ext cx="23870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sz="1600" b="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en-US" sz="1600" b="0" i="0">
                        <a:latin typeface="Cambria Math" panose="02040503050406030204" pitchFamily="18" charset="0"/>
                      </a:rPr>
                      <m:t>∇</m:t>
                    </m:r>
                    <m:f>
                      <m:fPr>
                        <m:type m:val="lin"/>
                        <m:ctrlPr>
                          <a:rPr lang="zh-CN" alt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m:rPr>
                        <m:sty m:val="p"/>
                      </m:rPr>
                      <a:rPr lang="zh-CN" altLang="en-US" sz="1600" b="0" i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16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B99337-C585-44E0-A8C4-9E2D18B9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892" y="2896896"/>
                <a:ext cx="2387028" cy="338554"/>
              </a:xfrm>
              <a:prstGeom prst="rect">
                <a:avLst/>
              </a:prstGeom>
              <a:blipFill>
                <a:blip r:embed="rId6"/>
                <a:stretch>
                  <a:fillRect t="-100000" b="-16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04223F6-D2A8-47B2-BA2D-DBFDF14F9D07}"/>
                  </a:ext>
                </a:extLst>
              </p:cNvPr>
              <p:cNvSpPr txBox="1"/>
              <p:nvPr/>
            </p:nvSpPr>
            <p:spPr>
              <a:xfrm>
                <a:off x="1655897" y="3249455"/>
                <a:ext cx="2020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1600" i="0">
                        <a:latin typeface="Cambria Math" panose="02040503050406030204" pitchFamily="18" charset="0"/>
                      </a:rPr>
                      <m:t>=(</m:t>
                    </m:r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sz="1600" b="0" i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𝜺</m:t>
                    </m:r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sz="1600" b="0" i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04223F6-D2A8-47B2-BA2D-DBFDF14F9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97" y="3249455"/>
                <a:ext cx="2020464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3F8ABF25-79A2-4B79-9407-48C99A75D0B3}"/>
              </a:ext>
            </a:extLst>
          </p:cNvPr>
          <p:cNvSpPr txBox="1"/>
          <p:nvPr/>
        </p:nvSpPr>
        <p:spPr>
          <a:xfrm>
            <a:off x="876024" y="3249455"/>
            <a:ext cx="672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B9E4F1-B862-4BF7-BF02-DF69DC00F6A5}"/>
                  </a:ext>
                </a:extLst>
              </p:cNvPr>
              <p:cNvSpPr txBox="1"/>
              <p:nvPr/>
            </p:nvSpPr>
            <p:spPr>
              <a:xfrm>
                <a:off x="3965089" y="954565"/>
                <a:ext cx="1079177" cy="384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B9E4F1-B862-4BF7-BF02-DF69DC00F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089" y="954565"/>
                <a:ext cx="1079177" cy="384785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326FAC8-CF4B-4856-A486-3FF5B11E9F11}"/>
                  </a:ext>
                </a:extLst>
              </p:cNvPr>
              <p:cNvSpPr txBox="1"/>
              <p:nvPr/>
            </p:nvSpPr>
            <p:spPr>
              <a:xfrm>
                <a:off x="1637892" y="3530006"/>
                <a:ext cx="4176804" cy="506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𝐶𝑟𝑎𝑐𝑘</m:t>
                        </m:r>
                      </m:sub>
                    </m:sSub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sz="1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16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zh-CN" altLang="en-US" sz="16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16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bar>
                          <m:barPr>
                            <m:pos m:val="top"/>
                            <m:ctrlPr>
                              <a:rPr lang="zh-CN" altLang="en-US" sz="16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zh-CN" altLang="en-US" sz="16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bar>
                      </m:den>
                    </m:f>
                    <m:r>
                      <a:rPr lang="zh-CN" altLang="en-US" sz="16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𝐷𝑎𝑟𝑐𝑦</m:t>
                        </m:r>
                      </m:sub>
                    </m:sSub>
                    <m:r>
                      <a:rPr lang="zh-CN" altLang="en-US" sz="16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)(1−</m:t>
                    </m:r>
                    <m:r>
                      <a:rPr lang="zh-CN" alt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sz="16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zh-CN" alt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326FAC8-CF4B-4856-A486-3FF5B11E9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892" y="3530006"/>
                <a:ext cx="4176804" cy="506229"/>
              </a:xfrm>
              <a:prstGeom prst="rect">
                <a:avLst/>
              </a:prstGeom>
              <a:blipFill>
                <a:blip r:embed="rId9"/>
                <a:stretch>
                  <a:fillRect r="-1606"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左大括号 47">
            <a:extLst>
              <a:ext uri="{FF2B5EF4-FFF2-40B4-BE49-F238E27FC236}">
                <a16:creationId xmlns:a16="http://schemas.microsoft.com/office/drawing/2014/main" id="{D6D3A3C6-073C-43A9-8B3E-8F47B6F51D98}"/>
              </a:ext>
            </a:extLst>
          </p:cNvPr>
          <p:cNvSpPr/>
          <p:nvPr/>
        </p:nvSpPr>
        <p:spPr>
          <a:xfrm>
            <a:off x="1578362" y="3026412"/>
            <a:ext cx="77535" cy="8502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5">
            <a:extLst>
              <a:ext uri="{FF2B5EF4-FFF2-40B4-BE49-F238E27FC236}">
                <a16:creationId xmlns:a16="http://schemas.microsoft.com/office/drawing/2014/main" id="{C48E59C0-76DB-471F-8BF4-00D4345B083C}"/>
              </a:ext>
            </a:extLst>
          </p:cNvPr>
          <p:cNvSpPr txBox="1"/>
          <p:nvPr/>
        </p:nvSpPr>
        <p:spPr>
          <a:xfrm>
            <a:off x="709387" y="826491"/>
            <a:ext cx="123290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Darcy flow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CC692B-6965-4F4D-AFF3-C49D2EA273D4}"/>
              </a:ext>
            </a:extLst>
          </p:cNvPr>
          <p:cNvSpPr txBox="1"/>
          <p:nvPr/>
        </p:nvSpPr>
        <p:spPr>
          <a:xfrm>
            <a:off x="3595998" y="1443891"/>
            <a:ext cx="570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(23)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7F9BEA-D155-47E2-AC40-8819653D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0F5CF6-9160-47A2-B424-8BBA5E39620A}"/>
                  </a:ext>
                </a:extLst>
              </p:cNvPr>
              <p:cNvSpPr txBox="1"/>
              <p:nvPr/>
            </p:nvSpPr>
            <p:spPr>
              <a:xfrm>
                <a:off x="804515" y="4212540"/>
                <a:ext cx="3160574" cy="377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 anchorCtr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𝐷𝑎𝑟𝑐𝑦</m:t>
                        </m:r>
                      </m:sub>
                    </m:sSub>
                    <m:func>
                      <m:funcPr>
                        <m:ctrlP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(25)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0F5CF6-9160-47A2-B424-8BBA5E39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15" y="4212540"/>
                <a:ext cx="3160574" cy="377026"/>
              </a:xfrm>
              <a:prstGeom prst="rect">
                <a:avLst/>
              </a:prstGeom>
              <a:blipFill>
                <a:blip r:embed="rId10"/>
                <a:stretch>
                  <a:fillRect b="-14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3ABDAF4-E5E1-4A81-AB4F-9401F7C6062A}"/>
              </a:ext>
            </a:extLst>
          </p:cNvPr>
          <p:cNvSpPr txBox="1"/>
          <p:nvPr/>
        </p:nvSpPr>
        <p:spPr>
          <a:xfrm>
            <a:off x="3881196" y="4262554"/>
            <a:ext cx="176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(Pillai et al., 2018)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F1BFCE-2CD0-40E7-A7A7-CCA51AB785AA}"/>
              </a:ext>
            </a:extLst>
          </p:cNvPr>
          <p:cNvSpPr txBox="1"/>
          <p:nvPr/>
        </p:nvSpPr>
        <p:spPr>
          <a:xfrm>
            <a:off x="4082298" y="2532207"/>
            <a:ext cx="176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Miehe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2016)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5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510951" y="357570"/>
            <a:ext cx="794551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Numerical simulations without damage: Darcy flow-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Drained test (free flux boundary) </a:t>
            </a:r>
          </a:p>
        </p:txBody>
      </p:sp>
      <p:pic>
        <p:nvPicPr>
          <p:cNvPr id="9" name="Flux">
            <a:hlinkClick r:id="" action="ppaction://media"/>
            <a:extLst>
              <a:ext uri="{FF2B5EF4-FFF2-40B4-BE49-F238E27FC236}">
                <a16:creationId xmlns:a16="http://schemas.microsoft.com/office/drawing/2014/main" id="{501E96D8-DC2F-48BC-BAE3-67349EADC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1686" t="13895" r="21446" b="12758"/>
          <a:stretch/>
        </p:blipFill>
        <p:spPr>
          <a:xfrm>
            <a:off x="2838080" y="1813258"/>
            <a:ext cx="2695733" cy="2053892"/>
          </a:xfrm>
          <a:prstGeom prst="rect">
            <a:avLst/>
          </a:prstGeom>
        </p:spPr>
      </p:pic>
      <p:pic>
        <p:nvPicPr>
          <p:cNvPr id="10" name="Pressure">
            <a:hlinkClick r:id="" action="ppaction://media"/>
            <a:extLst>
              <a:ext uri="{FF2B5EF4-FFF2-40B4-BE49-F238E27FC236}">
                <a16:creationId xmlns:a16="http://schemas.microsoft.com/office/drawing/2014/main" id="{1AB1128A-5EC6-4DBB-AB17-FCDC6650AF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2430" t="14227" r="19586" b="13191"/>
          <a:stretch/>
        </p:blipFill>
        <p:spPr>
          <a:xfrm>
            <a:off x="5667499" y="1813258"/>
            <a:ext cx="2788969" cy="20538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9CFB91-D345-4486-8169-ABA941109FDA}"/>
              </a:ext>
            </a:extLst>
          </p:cNvPr>
          <p:cNvPicPr>
            <a:picLocks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0" y="1643471"/>
            <a:ext cx="2340000" cy="234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CBFF9D-2227-45BF-B9F3-C023C7A81BEE}"/>
              </a:ext>
            </a:extLst>
          </p:cNvPr>
          <p:cNvSpPr txBox="1"/>
          <p:nvPr/>
        </p:nvSpPr>
        <p:spPr>
          <a:xfrm>
            <a:off x="733290" y="4019609"/>
            <a:ext cx="189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Fig.10 Free flux boundary</a:t>
            </a:r>
            <a:endParaRPr lang="zh-CN" altLang="en-US" sz="11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D206B1-8312-42E2-AE60-6F1F4B49BA39}"/>
              </a:ext>
            </a:extLst>
          </p:cNvPr>
          <p:cNvSpPr txBox="1"/>
          <p:nvPr/>
        </p:nvSpPr>
        <p:spPr>
          <a:xfrm>
            <a:off x="3157981" y="4019609"/>
            <a:ext cx="1563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Fig.11 Flux evolution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03B413-2AA0-4A9C-B965-602DCB28F65F}"/>
              </a:ext>
            </a:extLst>
          </p:cNvPr>
          <p:cNvSpPr txBox="1"/>
          <p:nvPr/>
        </p:nvSpPr>
        <p:spPr>
          <a:xfrm>
            <a:off x="5730240" y="4019609"/>
            <a:ext cx="189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Fig.12 Pressure evolution</a:t>
            </a:r>
            <a:endParaRPr lang="zh-CN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5A179E-E581-4446-8DB1-AA87C1397C12}"/>
                  </a:ext>
                </a:extLst>
              </p:cNvPr>
              <p:cNvSpPr txBox="1"/>
              <p:nvPr/>
            </p:nvSpPr>
            <p:spPr>
              <a:xfrm>
                <a:off x="1224861" y="860851"/>
                <a:ext cx="59221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Fluid flux: non-standard function space H (div,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Raviart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–Thomas element (RT element)</a:t>
                </a:r>
              </a:p>
              <a:p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Brezzi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-Douglas-Marini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elememt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BDM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element)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5A179E-E581-4446-8DB1-AA87C139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61" y="860851"/>
                <a:ext cx="5922169" cy="830997"/>
              </a:xfrm>
              <a:prstGeom prst="rect">
                <a:avLst/>
              </a:prstGeom>
              <a:blipFill>
                <a:blip r:embed="rId10"/>
                <a:stretch>
                  <a:fillRect l="-618" t="-2190" b="-8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FD0CC2-52D3-47FC-9A8A-1DCDBF21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8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444590" y="299091"/>
            <a:ext cx="837286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Numerical simulations without damage : Darcy flow-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Und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rained test (fixed flux boundary)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972890-49C8-4125-9B32-076C70B9012A}"/>
              </a:ext>
            </a:extLst>
          </p:cNvPr>
          <p:cNvSpPr txBox="1"/>
          <p:nvPr/>
        </p:nvSpPr>
        <p:spPr>
          <a:xfrm>
            <a:off x="6746605" y="3259957"/>
            <a:ext cx="27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prstClr val="black"/>
                </a:solidFill>
              </a:rPr>
              <a:t>: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FCBD94-68C2-4ECD-84B3-DCC45F857F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" y="1168462"/>
            <a:ext cx="2413538" cy="241353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3E9D44E-BD9A-4373-88B0-84988EFB45E7}"/>
              </a:ext>
            </a:extLst>
          </p:cNvPr>
          <p:cNvSpPr txBox="1"/>
          <p:nvPr/>
        </p:nvSpPr>
        <p:spPr>
          <a:xfrm>
            <a:off x="444589" y="3713429"/>
            <a:ext cx="1809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Fig.13 Fixed flux boundary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D206B1-8312-42E2-AE60-6F1F4B49BA39}"/>
              </a:ext>
            </a:extLst>
          </p:cNvPr>
          <p:cNvSpPr txBox="1"/>
          <p:nvPr/>
        </p:nvSpPr>
        <p:spPr>
          <a:xfrm>
            <a:off x="3427118" y="3713429"/>
            <a:ext cx="1432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Fig.14 Flux evolution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03B413-2AA0-4A9C-B965-602DCB28F65F}"/>
              </a:ext>
            </a:extLst>
          </p:cNvPr>
          <p:cNvSpPr txBox="1"/>
          <p:nvPr/>
        </p:nvSpPr>
        <p:spPr>
          <a:xfrm>
            <a:off x="6108322" y="3668881"/>
            <a:ext cx="1733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Fig.15 Pressure evolution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Flux-fixed-boundary">
            <a:hlinkClick r:id="" action="ppaction://media"/>
            <a:extLst>
              <a:ext uri="{FF2B5EF4-FFF2-40B4-BE49-F238E27FC236}">
                <a16:creationId xmlns:a16="http://schemas.microsoft.com/office/drawing/2014/main" id="{C1D587FA-606B-4E0C-AC2B-CA58FCDB54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0331" t="14211" r="18089" b="14129"/>
          <a:stretch/>
        </p:blipFill>
        <p:spPr>
          <a:xfrm>
            <a:off x="2972481" y="1380462"/>
            <a:ext cx="2822286" cy="2132873"/>
          </a:xfrm>
          <a:prstGeom prst="rect">
            <a:avLst/>
          </a:prstGeom>
        </p:spPr>
      </p:pic>
      <p:pic>
        <p:nvPicPr>
          <p:cNvPr id="3" name="Pressure-fixed-boundary">
            <a:hlinkClick r:id="" action="ppaction://media"/>
            <a:extLst>
              <a:ext uri="{FF2B5EF4-FFF2-40B4-BE49-F238E27FC236}">
                <a16:creationId xmlns:a16="http://schemas.microsoft.com/office/drawing/2014/main" id="{32B40C83-9D27-4696-8A3B-A86EEAB3D61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0329" t="14239" r="17698" b="14105"/>
          <a:stretch/>
        </p:blipFill>
        <p:spPr>
          <a:xfrm>
            <a:off x="5846174" y="1359044"/>
            <a:ext cx="2900943" cy="217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539ACB-613D-4196-8BB2-F130D05A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3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417503" y="901323"/>
            <a:ext cx="5152323" cy="720000"/>
          </a:xfrm>
          <a:prstGeom prst="roundRect">
            <a:avLst/>
          </a:prstGeom>
          <a:solidFill>
            <a:srgbClr val="1B4367"/>
          </a:solidFill>
        </p:spPr>
        <p:txBody>
          <a:bodyPr wrap="square" rtlCol="0" anchor="ctr" anchorCtr="0">
            <a:spAutoFit/>
          </a:bodyPr>
          <a:lstStyle/>
          <a:p>
            <a:pPr lvl="0" algn="ctr" defTabSz="914400"/>
            <a:r>
              <a:rPr lang="en-US" altLang="zh-CN" sz="1800" b="1" kern="0" dirty="0">
                <a:solidFill>
                  <a:schemeClr val="bg1"/>
                </a:solidFill>
                <a:latin typeface="Arial"/>
                <a:sym typeface="+mn-lt"/>
              </a:rPr>
              <a:t>Introduction</a:t>
            </a:r>
            <a:endParaRPr lang="zh-CN" altLang="en-US" sz="1800" kern="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32158" y="1067161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2290" y="2010176"/>
            <a:ext cx="312082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400" b="1" spc="-225" dirty="0">
                <a:solidFill>
                  <a:srgbClr val="1B4367"/>
                </a:solidFill>
                <a:cs typeface="+mn-ea"/>
                <a:sym typeface="+mn-lt"/>
              </a:rPr>
              <a:t>OUTLINE</a:t>
            </a:r>
            <a:endParaRPr lang="zh-CN" altLang="en-US" sz="4400" b="1" spc="-225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9" name="文本框 10"/>
          <p:cNvSpPr txBox="1"/>
          <p:nvPr/>
        </p:nvSpPr>
        <p:spPr>
          <a:xfrm>
            <a:off x="3408723" y="1693541"/>
            <a:ext cx="5152324" cy="720000"/>
          </a:xfrm>
          <a:prstGeom prst="roundRect">
            <a:avLst/>
          </a:prstGeom>
          <a:solidFill>
            <a:srgbClr val="1B4367"/>
          </a:solidFill>
        </p:spPr>
        <p:txBody>
          <a:bodyPr wrap="square" rtlCol="0" anchor="ctr" anchorCtr="0">
            <a:spAutoFit/>
          </a:bodyPr>
          <a:lstStyle/>
          <a:p>
            <a:pPr lvl="0" algn="ctr" defTabSz="914400"/>
            <a:r>
              <a:rPr lang="en-US" altLang="zh-CN" sz="1800" b="1" kern="0" dirty="0">
                <a:solidFill>
                  <a:schemeClr val="bg1"/>
                </a:solidFill>
                <a:latin typeface="Arial"/>
                <a:sym typeface="+mn-lt"/>
              </a:rPr>
              <a:t>Phase field modeling of brittle fracture</a:t>
            </a:r>
            <a:endParaRPr lang="zh-CN" altLang="en-US" sz="1800" kern="0" dirty="0">
              <a:solidFill>
                <a:schemeClr val="bg1"/>
              </a:solidFill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2832158" y="1840535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3417502" y="2497243"/>
            <a:ext cx="5152325" cy="720000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lvl="0" algn="ctr" defTabSz="914400"/>
            <a:r>
              <a:rPr lang="en-US" altLang="zh-CN" sz="1800" b="1" kern="0" dirty="0">
                <a:solidFill>
                  <a:schemeClr val="bg1"/>
                </a:solidFill>
                <a:latin typeface="Arial"/>
                <a:sym typeface="+mn-lt"/>
              </a:rPr>
              <a:t>Phase field modeling of fracture by considering the hydromechanical coupling</a:t>
            </a:r>
            <a:endParaRPr lang="zh-CN" altLang="en-US" sz="1800" kern="0" dirty="0">
              <a:solidFill>
                <a:schemeClr val="bg1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2832158" y="2671574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3417503" y="3300945"/>
            <a:ext cx="5152323" cy="720000"/>
          </a:xfrm>
          <a:prstGeom prst="roundRect">
            <a:avLst/>
          </a:prstGeom>
          <a:solidFill>
            <a:srgbClr val="1B4367"/>
          </a:solidFill>
        </p:spPr>
        <p:txBody>
          <a:bodyPr wrap="square" rtlCol="0" anchor="ctr" anchorCtr="0">
            <a:spAutoFit/>
          </a:bodyPr>
          <a:lstStyle/>
          <a:p>
            <a:pPr lvl="0" algn="ctr" defTabSz="914400"/>
            <a:r>
              <a:rPr lang="en-US" altLang="zh-CN" sz="1800" b="1" kern="0" dirty="0">
                <a:solidFill>
                  <a:schemeClr val="bg1"/>
                </a:solidFill>
                <a:latin typeface="Arial"/>
                <a:sym typeface="+mn-lt"/>
              </a:rPr>
              <a:t>Conclusions and perspectives</a:t>
            </a:r>
            <a:endParaRPr lang="zh-CN" altLang="en-US" sz="1800" kern="0" dirty="0">
              <a:solidFill>
                <a:schemeClr val="bg1"/>
              </a:solidFill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2832158" y="3416210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2575305" y="2181996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573708" y="336693"/>
            <a:ext cx="649886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Phase field modeling-Hydromechanical coupling: Energy functional</a:t>
            </a:r>
            <a:endParaRPr lang="zh-CN" altLang="en-US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8300392-B820-44DC-8830-F4A23FAF8D11}"/>
                  </a:ext>
                </a:extLst>
              </p:cNvPr>
              <p:cNvSpPr txBox="1"/>
              <p:nvPr/>
            </p:nvSpPr>
            <p:spPr>
              <a:xfrm>
                <a:off x="506074" y="1657316"/>
                <a:ext cx="5432312" cy="596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16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zh-CN" altLang="en-US" sz="16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16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𝑏𝑢𝑙𝑘</m:t>
                              </m:r>
                            </m:sub>
                          </m:sSub>
                          <m:r>
                            <a:rPr lang="zh-CN" altLang="en-US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d>
                                <m:dPr>
                                  <m:ctrlPr>
                                    <a:rPr lang="zh-CN" altLang="en-US" sz="16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zh-CN" altLang="en-US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zh-CN" alt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𝑓𝑙𝑢𝑖𝑑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d>
                                <m:dPr>
                                  <m:ctrlPr>
                                    <a:rPr lang="zh-CN" altLang="en-US" sz="16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zh-CN" altLang="en-US" sz="1600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zh-CN" alt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zh-CN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8300392-B820-44DC-8830-F4A23FAF8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74" y="1657316"/>
                <a:ext cx="5432312" cy="596958"/>
              </a:xfrm>
              <a:prstGeom prst="rect">
                <a:avLst/>
              </a:prstGeom>
              <a:blipFill>
                <a:blip r:embed="rId3"/>
                <a:stretch>
                  <a:fillRect t="-167347" b="-2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0A0E922A-1286-408C-992D-232FF8D30434}"/>
              </a:ext>
            </a:extLst>
          </p:cNvPr>
          <p:cNvSpPr txBox="1"/>
          <p:nvPr/>
        </p:nvSpPr>
        <p:spPr>
          <a:xfrm>
            <a:off x="5491525" y="2425665"/>
            <a:ext cx="666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with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AC9EA94-CAB5-4FC9-9D39-1D317A402291}"/>
              </a:ext>
            </a:extLst>
          </p:cNvPr>
          <p:cNvGrpSpPr/>
          <p:nvPr/>
        </p:nvGrpSpPr>
        <p:grpSpPr>
          <a:xfrm>
            <a:off x="5938385" y="2179859"/>
            <a:ext cx="3159129" cy="696741"/>
            <a:chOff x="4734712" y="3308299"/>
            <a:chExt cx="3169862" cy="5679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CC11CBF9-4624-43D5-BDA2-AB42CD24C1E0}"/>
                    </a:ext>
                  </a:extLst>
                </p:cNvPr>
                <p:cNvSpPr txBox="1"/>
                <p:nvPr/>
              </p:nvSpPr>
              <p:spPr>
                <a:xfrm>
                  <a:off x="4848574" y="3308299"/>
                  <a:ext cx="30560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]"/>
                            <m:ctrlPr>
                              <a:rPr lang="zh-CN" alt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tr</m:t>
                                </m:r>
                              </m:e>
                              <m:sup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  <m:f>
                              <m:fPr>
                                <m:type m:val="lin"/>
                                <m:ctrlPr>
                                  <a:rPr lang="zh-CN" altLang="en-US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num>
                              <m:den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tr</m:t>
                            </m:r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p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CC11CBF9-4624-43D5-BDA2-AB42CD24C1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574" y="3308299"/>
                  <a:ext cx="3056000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124194" r="-13627" b="-1838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4776F9D-78B9-4226-8A02-F9A8EE1CADB6}"/>
                    </a:ext>
                  </a:extLst>
                </p:cNvPr>
                <p:cNvSpPr txBox="1"/>
                <p:nvPr/>
              </p:nvSpPr>
              <p:spPr>
                <a:xfrm>
                  <a:off x="4734712" y="3540771"/>
                  <a:ext cx="2157973" cy="3354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kumimoji="0" lang="zh-CN" altLang="en-US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zh-CN" altLang="en-US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kumimoji="0" lang="zh-CN" altLang="en-US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)"/>
                                <m:endChr m:val=""/>
                                <m:ctrlPr>
                                  <a:rPr kumimoji="0" lang="zh-CN" altLang="en-US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=(1−</m:t>
                                </m:r>
                                <m:r>
                                  <a:rPr kumimoji="0" lang="en-US" altLang="zh-CN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altLang="zh-CN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zh-CN" altLang="en-US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4776F9D-78B9-4226-8A02-F9A8EE1CA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712" y="3540771"/>
                  <a:ext cx="2157973" cy="335476"/>
                </a:xfrm>
                <a:prstGeom prst="rect">
                  <a:avLst/>
                </a:prstGeom>
                <a:blipFill>
                  <a:blip r:embed="rId5"/>
                  <a:stretch>
                    <a:fillRect t="-98529" b="-163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左大括号 62">
            <a:extLst>
              <a:ext uri="{FF2B5EF4-FFF2-40B4-BE49-F238E27FC236}">
                <a16:creationId xmlns:a16="http://schemas.microsoft.com/office/drawing/2014/main" id="{38DD4DF0-7EF2-46FF-94D2-D3D93CAB818C}"/>
              </a:ext>
            </a:extLst>
          </p:cNvPr>
          <p:cNvSpPr/>
          <p:nvPr/>
        </p:nvSpPr>
        <p:spPr>
          <a:xfrm>
            <a:off x="6081886" y="2372034"/>
            <a:ext cx="64003" cy="46697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514A7FFF-944D-4F34-B367-AF3E6BD707BF}"/>
              </a:ext>
            </a:extLst>
          </p:cNvPr>
          <p:cNvSpPr/>
          <p:nvPr/>
        </p:nvSpPr>
        <p:spPr>
          <a:xfrm rot="5400000">
            <a:off x="2695797" y="834606"/>
            <a:ext cx="102180" cy="1651255"/>
          </a:xfrm>
          <a:prstGeom prst="leftBrace">
            <a:avLst>
              <a:gd name="adj1" fmla="val 8333"/>
              <a:gd name="adj2" fmla="val 4928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876E59-EACC-4B58-8CD2-7035626C9535}"/>
              </a:ext>
            </a:extLst>
          </p:cNvPr>
          <p:cNvSpPr txBox="1"/>
          <p:nvPr/>
        </p:nvSpPr>
        <p:spPr>
          <a:xfrm>
            <a:off x="2308946" y="1174242"/>
            <a:ext cx="1263569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6D2A80A9-16C2-4B00-9D5D-6119F11A054B}"/>
              </a:ext>
            </a:extLst>
          </p:cNvPr>
          <p:cNvSpPr/>
          <p:nvPr/>
        </p:nvSpPr>
        <p:spPr>
          <a:xfrm rot="5400000">
            <a:off x="4710976" y="775221"/>
            <a:ext cx="102181" cy="1776608"/>
          </a:xfrm>
          <a:prstGeom prst="leftBrace">
            <a:avLst>
              <a:gd name="adj1" fmla="val 8333"/>
              <a:gd name="adj2" fmla="val 4928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3B3AC4-E0E7-472A-B56C-EEBA61E022D3}"/>
              </a:ext>
            </a:extLst>
          </p:cNvPr>
          <p:cNvSpPr txBox="1"/>
          <p:nvPr/>
        </p:nvSpPr>
        <p:spPr>
          <a:xfrm>
            <a:off x="3726253" y="1147371"/>
            <a:ext cx="3187449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saturated skeleton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2ED691-6818-47BD-8D10-E721AD6C3C80}"/>
                  </a:ext>
                </a:extLst>
              </p:cNvPr>
              <p:cNvSpPr txBox="1"/>
              <p:nvPr/>
            </p:nvSpPr>
            <p:spPr>
              <a:xfrm>
                <a:off x="409767" y="3724866"/>
                <a:ext cx="5803068" cy="815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𝑏𝑢𝑙𝑘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sz="16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subSup"/>
                              <m:grow m:val="on"/>
                              <m:supHide m:val="on"/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zh-CN" alt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𝑓𝑙𝑢𝑖𝑑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  <m:t>𝜺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2ED691-6818-47BD-8D10-E721AD6C3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7" y="3724866"/>
                <a:ext cx="5803068" cy="8150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78F46C5-C5E8-4188-85AD-4B8EE60C2C16}"/>
              </a:ext>
            </a:extLst>
          </p:cNvPr>
          <p:cNvCxnSpPr>
            <a:cxnSpLocks/>
          </p:cNvCxnSpPr>
          <p:nvPr/>
        </p:nvCxnSpPr>
        <p:spPr>
          <a:xfrm flipV="1">
            <a:off x="474368" y="2973005"/>
            <a:ext cx="8071696" cy="156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15">
            <a:extLst>
              <a:ext uri="{FF2B5EF4-FFF2-40B4-BE49-F238E27FC236}">
                <a16:creationId xmlns:a16="http://schemas.microsoft.com/office/drawing/2014/main" id="{8F24B213-956A-42D3-BD29-1DAACF0D80A7}"/>
              </a:ext>
            </a:extLst>
          </p:cNvPr>
          <p:cNvSpPr txBox="1"/>
          <p:nvPr/>
        </p:nvSpPr>
        <p:spPr>
          <a:xfrm>
            <a:off x="573709" y="2973207"/>
            <a:ext cx="306214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Dissipation functional</a:t>
            </a:r>
            <a:endParaRPr lang="zh-CN" alt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DB4DE17-C91F-4189-BB4F-27ABC255D4F7}"/>
                  </a:ext>
                </a:extLst>
              </p:cNvPr>
              <p:cNvSpPr txBox="1"/>
              <p:nvPr/>
            </p:nvSpPr>
            <p:spPr>
              <a:xfrm>
                <a:off x="925535" y="2393071"/>
                <a:ext cx="4593389" cy="432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d>
                          <m:dPr>
                            <m:begChr m:val=""/>
                            <m:ctrlPr>
                              <a:rPr lang="zh-CN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zh-CN" alt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zh-CN" alt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</m:d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𝑏𝑒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(26)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DB4DE17-C91F-4189-BB4F-27ABC255D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35" y="2393071"/>
                <a:ext cx="4593389" cy="432939"/>
              </a:xfrm>
              <a:prstGeom prst="rect">
                <a:avLst/>
              </a:prstGeom>
              <a:blipFill>
                <a:blip r:embed="rId7"/>
                <a:stretch>
                  <a:fillRect l="-3187" t="-139437" b="-20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25E84F31-E7D0-4C0E-8EDF-63804DAAB17C}"/>
                  </a:ext>
                </a:extLst>
              </p:cNvPr>
              <p:cNvSpPr txBox="1"/>
              <p:nvPr/>
            </p:nvSpPr>
            <p:spPr>
              <a:xfrm>
                <a:off x="1032231" y="4458337"/>
                <a:ext cx="6043357" cy="6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zh-CN" alt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limUpp>
                                      <m:limUppPr>
                                        <m:ctrlPr>
                                          <a:rPr lang="zh-CN" alt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UppPr>
                                      <m:e>
                                        <m:r>
                                          <a:rPr lang="en-US" altLang="zh-CN" sz="16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lim>
                                        <m:r>
                                          <a:rPr lang="en-US" altLang="zh-CN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^</m:t>
                                        </m:r>
                                      </m:lim>
                                    </m:limUpp>
                                  </m:e>
                                  <m:sup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)⋅</m:t>
                                </m:r>
                                <m:r>
                                  <a:rPr lang="en-US" altLang="zh-CN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nary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60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(27)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25E84F31-E7D0-4C0E-8EDF-63804DAA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31" y="4458337"/>
                <a:ext cx="6043357" cy="612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左大括号 83">
            <a:extLst>
              <a:ext uri="{FF2B5EF4-FFF2-40B4-BE49-F238E27FC236}">
                <a16:creationId xmlns:a16="http://schemas.microsoft.com/office/drawing/2014/main" id="{02773FC4-1CDE-4AE3-AC14-3C8C7E49BD3C}"/>
              </a:ext>
            </a:extLst>
          </p:cNvPr>
          <p:cNvSpPr/>
          <p:nvPr/>
        </p:nvSpPr>
        <p:spPr>
          <a:xfrm rot="5400000">
            <a:off x="2579906" y="3061380"/>
            <a:ext cx="77821" cy="1384969"/>
          </a:xfrm>
          <a:prstGeom prst="leftBrace">
            <a:avLst>
              <a:gd name="adj1" fmla="val 8333"/>
              <a:gd name="adj2" fmla="val 4928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670FC7B-A9BF-4FC4-B125-F652817414B3}"/>
              </a:ext>
            </a:extLst>
          </p:cNvPr>
          <p:cNvSpPr txBox="1"/>
          <p:nvPr/>
        </p:nvSpPr>
        <p:spPr>
          <a:xfrm>
            <a:off x="2136493" y="3289965"/>
            <a:ext cx="1220791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左大括号 87">
            <a:extLst>
              <a:ext uri="{FF2B5EF4-FFF2-40B4-BE49-F238E27FC236}">
                <a16:creationId xmlns:a16="http://schemas.microsoft.com/office/drawing/2014/main" id="{87C50263-A79E-47C4-9425-2A43E19B24A1}"/>
              </a:ext>
            </a:extLst>
          </p:cNvPr>
          <p:cNvSpPr/>
          <p:nvPr/>
        </p:nvSpPr>
        <p:spPr>
          <a:xfrm rot="5400000">
            <a:off x="4715654" y="2635792"/>
            <a:ext cx="92826" cy="2235997"/>
          </a:xfrm>
          <a:prstGeom prst="leftBrace">
            <a:avLst>
              <a:gd name="adj1" fmla="val 8333"/>
              <a:gd name="adj2" fmla="val 4928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35DD2D4-D7D6-466B-B7BF-99B54C7C9C44}"/>
              </a:ext>
            </a:extLst>
          </p:cNvPr>
          <p:cNvSpPr txBox="1"/>
          <p:nvPr/>
        </p:nvSpPr>
        <p:spPr>
          <a:xfrm>
            <a:off x="3726253" y="3256645"/>
            <a:ext cx="334933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saturated skeleton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15">
            <a:extLst>
              <a:ext uri="{FF2B5EF4-FFF2-40B4-BE49-F238E27FC236}">
                <a16:creationId xmlns:a16="http://schemas.microsoft.com/office/drawing/2014/main" id="{93736E22-2B2B-4184-9E05-735BC60E03CD}"/>
              </a:ext>
            </a:extLst>
          </p:cNvPr>
          <p:cNvSpPr txBox="1"/>
          <p:nvPr/>
        </p:nvSpPr>
        <p:spPr>
          <a:xfrm>
            <a:off x="573708" y="872923"/>
            <a:ext cx="306214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Free (stored) energy functional</a:t>
            </a:r>
            <a:endParaRPr lang="zh-CN" alt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899146-C823-4DD9-853A-34AC3713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7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6" y="309785"/>
            <a:ext cx="324624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Internal energy functional</a:t>
            </a:r>
            <a:endParaRPr lang="zh-CN" altLang="en-US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8C941B-A1CE-411E-BFCD-05B210F54031}"/>
                  </a:ext>
                </a:extLst>
              </p:cNvPr>
              <p:cNvSpPr txBox="1"/>
              <p:nvPr/>
            </p:nvSpPr>
            <p:spPr>
              <a:xfrm>
                <a:off x="2098932" y="1717613"/>
                <a:ext cx="5383985" cy="111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altLang="zh-CN" sz="1600" dirty="0"/>
                  <a:t>+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𝑏𝑒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altLang="zh-CN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dV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solidFill>
                              <a:srgbClr val="FF0000"/>
                            </a:solidFill>
                          </a:rPr>
                          <m:t>+</m:t>
                        </m:r>
                      </m:e>
                    </m:nary>
                  </m:oMath>
                </a14:m>
                <a:r>
                  <a:rPr lang="zh-CN" altLang="en-US" sz="1600" dirty="0"/>
                  <a:t> </a:t>
                </a:r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altLang="zh-CN" sz="1600" dirty="0"/>
                  <a:t>+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zh-CN" alt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limUpp>
                                      <m:limUppPr>
                                        <m:ctrlPr>
                                          <a:rPr lang="zh-CN" alt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UppPr>
                                      <m:e>
                                        <m:r>
                                          <a:rPr lang="en-US" altLang="zh-CN" sz="16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lim>
                                        <m:r>
                                          <a:rPr lang="en-US" altLang="zh-CN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^</m:t>
                                        </m:r>
                                      </m:lim>
                                    </m:limUpp>
                                  </m:e>
                                  <m:sup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)⋅</m:t>
                                </m:r>
                                <m:r>
                                  <a:rPr lang="en-US" altLang="zh-CN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nary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60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r>
                  <a:rPr lang="zh-CN" altLang="en-US" sz="1600" dirty="0"/>
                  <a:t> 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(28)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8C941B-A1CE-411E-BFCD-05B210F5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932" y="1717613"/>
                <a:ext cx="5383985" cy="1116972"/>
              </a:xfrm>
              <a:prstGeom prst="rect">
                <a:avLst/>
              </a:prstGeom>
              <a:blipFill>
                <a:blip r:embed="rId3"/>
                <a:stretch>
                  <a:fillRect t="-89617" r="-1810" b="-82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F4F6027B-4D01-4992-8441-301D3781AFF6}"/>
              </a:ext>
            </a:extLst>
          </p:cNvPr>
          <p:cNvSpPr/>
          <p:nvPr/>
        </p:nvSpPr>
        <p:spPr>
          <a:xfrm rot="16200000" flipH="1" flipV="1">
            <a:off x="2200931" y="1699626"/>
            <a:ext cx="110591" cy="91769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F2D9110-1563-47E0-A3D0-3CD896A9D3E0}"/>
              </a:ext>
            </a:extLst>
          </p:cNvPr>
          <p:cNvSpPr/>
          <p:nvPr/>
        </p:nvSpPr>
        <p:spPr>
          <a:xfrm rot="16200000" flipH="1" flipV="1">
            <a:off x="4043880" y="1085065"/>
            <a:ext cx="83183" cy="134828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FFB75F72-D973-4C28-82D3-B836E8E40F00}"/>
              </a:ext>
            </a:extLst>
          </p:cNvPr>
          <p:cNvSpPr/>
          <p:nvPr/>
        </p:nvSpPr>
        <p:spPr>
          <a:xfrm rot="5400000" flipH="1" flipV="1">
            <a:off x="5740340" y="1697491"/>
            <a:ext cx="54059" cy="24363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FC5564-714B-4360-96F7-DD6FB0449059}"/>
              </a:ext>
            </a:extLst>
          </p:cNvPr>
          <p:cNvSpPr txBox="1"/>
          <p:nvPr/>
        </p:nvSpPr>
        <p:spPr>
          <a:xfrm>
            <a:off x="1423887" y="1035560"/>
            <a:ext cx="1799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energy functional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DA2703-2B92-4D89-A150-266C87ECA030}"/>
              </a:ext>
            </a:extLst>
          </p:cNvPr>
          <p:cNvSpPr txBox="1"/>
          <p:nvPr/>
        </p:nvSpPr>
        <p:spPr>
          <a:xfrm>
            <a:off x="3411331" y="1021454"/>
            <a:ext cx="1548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part of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C752D0-22F9-4E52-94A5-D21BE6AEAB7B}"/>
              </a:ext>
            </a:extLst>
          </p:cNvPr>
          <p:cNvSpPr txBox="1"/>
          <p:nvPr/>
        </p:nvSpPr>
        <p:spPr>
          <a:xfrm>
            <a:off x="2050356" y="3013815"/>
            <a:ext cx="2298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part of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dissipation 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2F1E6A74-38AA-4F3C-B0E6-110AB739AF7B}"/>
              </a:ext>
            </a:extLst>
          </p:cNvPr>
          <p:cNvSpPr/>
          <p:nvPr/>
        </p:nvSpPr>
        <p:spPr>
          <a:xfrm rot="16200000" flipH="1" flipV="1">
            <a:off x="5651074" y="1035265"/>
            <a:ext cx="71904" cy="142309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6DC0AD-EA2E-4628-AD88-D843EA535CB8}"/>
              </a:ext>
            </a:extLst>
          </p:cNvPr>
          <p:cNvSpPr txBox="1"/>
          <p:nvPr/>
        </p:nvSpPr>
        <p:spPr>
          <a:xfrm>
            <a:off x="4420450" y="1038787"/>
            <a:ext cx="31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saturated </a:t>
            </a:r>
          </a:p>
          <a:p>
            <a:pPr algn="ctr"/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skeleton to free energy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90350B9B-8030-437F-8250-E26D5D21C9B4}"/>
              </a:ext>
            </a:extLst>
          </p:cNvPr>
          <p:cNvSpPr/>
          <p:nvPr/>
        </p:nvSpPr>
        <p:spPr>
          <a:xfrm rot="5400000" flipH="1" flipV="1">
            <a:off x="3176594" y="1872165"/>
            <a:ext cx="45719" cy="208700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4AD57D-C778-41CF-9116-72C0E353AFA9}"/>
              </a:ext>
            </a:extLst>
          </p:cNvPr>
          <p:cNvSpPr txBox="1"/>
          <p:nvPr/>
        </p:nvSpPr>
        <p:spPr>
          <a:xfrm>
            <a:off x="4185417" y="3013815"/>
            <a:ext cx="329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saturated </a:t>
            </a:r>
          </a:p>
          <a:p>
            <a:pPr algn="ctr"/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skeleton to dissipation 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8BD7341-2824-4F7A-87C0-C7A110ADE5DD}"/>
                  </a:ext>
                </a:extLst>
              </p:cNvPr>
              <p:cNvSpPr txBox="1"/>
              <p:nvPr/>
            </p:nvSpPr>
            <p:spPr>
              <a:xfrm>
                <a:off x="2934434" y="4122046"/>
                <a:ext cx="4737953" cy="5384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CN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kumimoji="0" lang="en-US" altLang="zh-CN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CN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0" lang="en-US" altLang="zh-CN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kumimoji="0" lang="en-US" altLang="zh-CN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kumimoji="0" lang="en-US" altLang="zh-CN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Arg</m:t>
                    </m:r>
                    <m:r>
                      <a:rPr kumimoji="0" lang="en-US" altLang="zh-CN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{</m:t>
                    </m:r>
                    <m:limLow>
                      <m:limLow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𝑖𝑛𝑓</m:t>
                        </m:r>
                      </m:e>
                      <m:lim>
                        <m:r>
                          <a:rPr lang="en-US" altLang="zh-CN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𝒲</m:t>
                            </m:r>
                          </m:e>
                          <m:sub>
                            <m:r>
                              <a:rPr lang="en-US" altLang="zh-CN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𝑖𝑛𝑓</m:t>
                        </m:r>
                      </m:e>
                      <m:lim>
                        <m:r>
                          <a:rPr lang="en-US" altLang="zh-CN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𝒲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𝑖𝑛𝑓</m:t>
                        </m:r>
                      </m:e>
                      <m:lim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𝒲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lim>
                    </m:limLow>
                    <m:r>
                      <m:rPr>
                        <m:sty m:val="p"/>
                      </m:rPr>
                      <a:rPr kumimoji="0" lang="el-GR" altLang="zh-CN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kumimoji="0" lang="en-US" altLang="zh-CN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zh-CN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0" lang="en-US" altLang="zh-CN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altLang="zh-CN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0" lang="en-US" altLang="zh-CN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kumimoji="0" lang="en-US" altLang="zh-CN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kern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29</a:t>
                </a: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8BD7341-2824-4F7A-87C0-C7A110ADE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434" y="4122046"/>
                <a:ext cx="4737953" cy="538481"/>
              </a:xfrm>
              <a:prstGeom prst="rect">
                <a:avLst/>
              </a:prstGeom>
              <a:blipFill>
                <a:blip r:embed="rId4"/>
                <a:stretch>
                  <a:fillRect t="-5618" b="-11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CE8F812-1F59-456F-9CB1-934F9815D2A2}"/>
              </a:ext>
            </a:extLst>
          </p:cNvPr>
          <p:cNvSpPr txBox="1"/>
          <p:nvPr/>
        </p:nvSpPr>
        <p:spPr>
          <a:xfrm>
            <a:off x="715189" y="4162731"/>
            <a:ext cx="2298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minimization</a:t>
            </a:r>
            <a:endParaRPr lang="zh-CN" altLang="en-US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403F6-829B-4B07-8C7C-38C632FD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8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6" y="309785"/>
            <a:ext cx="308368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External power functional</a:t>
            </a:r>
            <a:endParaRPr lang="zh-CN" altLang="en-US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A0E2805-31D9-4102-803A-AF072D903EB2}"/>
                  </a:ext>
                </a:extLst>
              </p:cNvPr>
              <p:cNvSpPr txBox="1"/>
              <p:nvPr/>
            </p:nvSpPr>
            <p:spPr>
              <a:xfrm>
                <a:off x="2332132" y="1699741"/>
                <a:ext cx="4647311" cy="1529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zh-CN" altLang="en-US" sz="16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zh-CN" altLang="en-US" sz="1600"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zh-CN" alt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zh-CN" altLang="en-US" sz="160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  <m:sup>
                        <m:r>
                          <a:rPr lang="zh-CN" alt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zh-CN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zh-CN" alt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  <m:r>
                      <a:rPr lang="zh-CN" altLang="en-US" sz="160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zh-CN" alt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zh-CN" altLang="en-US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zh-CN" altLang="en-US" sz="1600" i="1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zh-CN" altLang="en-US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zh-CN" altLang="en-US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zh-CN" alt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)⋅</m:t>
                            </m:r>
                            <m:r>
                              <a:rPr lang="zh-CN" alt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zh-CN" alt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e>
                        </m:nary>
                      </m:e>
                    </m:nary>
                    <m:r>
                      <a:rPr lang="zh-CN" alt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p>
                            <m:r>
                              <a:rPr lang="zh-CN" alt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bar>
                              <m:barPr>
                                <m:pos m:val="top"/>
                                <m:ctrlPr>
                                  <a:rPr lang="zh-CN" alt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zh-CN" alt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bar>
                            <m:r>
                              <a:rPr lang="zh-CN" alt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  <m:r>
                          <a:rPr lang="zh-CN" alt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(30)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A0E2805-31D9-4102-803A-AF072D90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132" y="1699741"/>
                <a:ext cx="4647311" cy="1529650"/>
              </a:xfrm>
              <a:prstGeom prst="rect">
                <a:avLst/>
              </a:prstGeom>
              <a:blipFill>
                <a:blip r:embed="rId3"/>
                <a:stretch>
                  <a:fillRect l="-6562" b="-57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D354935-FB97-44C0-822D-A725245C01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28723" y="1353083"/>
            <a:ext cx="0" cy="346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8B25DF7-0CC8-4616-8F16-8A3EB651B1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86709" y="1401619"/>
            <a:ext cx="0" cy="346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5C9722A-0BFA-4BEE-B881-86915D49734E}"/>
              </a:ext>
            </a:extLst>
          </p:cNvPr>
          <p:cNvSpPr txBox="1"/>
          <p:nvPr/>
        </p:nvSpPr>
        <p:spPr>
          <a:xfrm>
            <a:off x="2802294" y="1010477"/>
            <a:ext cx="1673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part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A33522-DE5E-4E70-B17E-8C8159E35E91}"/>
              </a:ext>
            </a:extLst>
          </p:cNvPr>
          <p:cNvSpPr txBox="1"/>
          <p:nvPr/>
        </p:nvSpPr>
        <p:spPr>
          <a:xfrm>
            <a:off x="4261118" y="1000916"/>
            <a:ext cx="98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Fluid part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FF0E15-7AB6-42AE-BFA9-BC62EB582227}"/>
              </a:ext>
            </a:extLst>
          </p:cNvPr>
          <p:cNvSpPr txBox="1"/>
          <p:nvPr/>
        </p:nvSpPr>
        <p:spPr>
          <a:xfrm>
            <a:off x="2246571" y="3387614"/>
            <a:ext cx="268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forces acting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fluid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4A618FBE-C2E1-4376-8580-E9CC39A9606F}"/>
              </a:ext>
            </a:extLst>
          </p:cNvPr>
          <p:cNvSpPr/>
          <p:nvPr/>
        </p:nvSpPr>
        <p:spPr>
          <a:xfrm rot="5400000" flipH="1" flipV="1">
            <a:off x="3485529" y="2301585"/>
            <a:ext cx="73374" cy="192898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2F374D-714A-4F41-BFDD-93431B078E96}"/>
              </a:ext>
            </a:extLst>
          </p:cNvPr>
          <p:cNvSpPr txBox="1"/>
          <p:nvPr/>
        </p:nvSpPr>
        <p:spPr>
          <a:xfrm>
            <a:off x="4219943" y="3395355"/>
            <a:ext cx="324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mass transport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the surface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D4463252-48CA-49B4-AE77-44227F914231}"/>
              </a:ext>
            </a:extLst>
          </p:cNvPr>
          <p:cNvSpPr/>
          <p:nvPr/>
        </p:nvSpPr>
        <p:spPr>
          <a:xfrm rot="5400000" flipH="1" flipV="1">
            <a:off x="5446489" y="2559953"/>
            <a:ext cx="73375" cy="139676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7E9465-B80D-4763-98FB-E6B4639C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3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6" y="309785"/>
            <a:ext cx="308368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Energy conservation</a:t>
            </a:r>
            <a:endParaRPr lang="zh-CN" altLang="en-US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93E839-CBF5-4782-8AB0-560400AD2627}"/>
                  </a:ext>
                </a:extLst>
              </p:cNvPr>
              <p:cNvSpPr txBox="1"/>
              <p:nvPr/>
            </p:nvSpPr>
            <p:spPr>
              <a:xfrm>
                <a:off x="1583606" y="2029839"/>
                <a:ext cx="5677497" cy="111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𝑏𝑒</m:t>
                        </m:r>
                        <m:r>
                          <a:rPr lang="en-US" altLang="zh-CN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zh-CN" alt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f>
                                  <m:fPr>
                                    <m:ctrlPr>
                                      <a:rPr lang="zh-CN" alt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6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altLang="zh-CN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limUpp>
                                      <m:limUppPr>
                                        <m:ctrlPr>
                                          <a:rPr lang="zh-CN" altLang="en-US" sz="1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UppPr>
                                      <m:e>
                                        <m:r>
                                          <a:rPr lang="en-US" altLang="zh-CN" sz="16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lim>
                                        <m:r>
                                          <a:rPr lang="en-US" altLang="zh-CN" sz="1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^</m:t>
                                        </m:r>
                                      </m:lim>
                                    </m:limUpp>
                                  </m:e>
                                  <m:sup>
                                    <m:r>
                                      <a:rPr lang="en-US" altLang="zh-CN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lang="en-US" altLang="zh-CN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)⋅</m:t>
                                </m:r>
                                <m:r>
                                  <a:rPr lang="en-US" altLang="zh-CN" sz="16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nary>
                            <m:r>
                              <a:rPr lang="en-US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600">
                                <a:solidFill>
                                  <a:srgbClr val="0070C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(31)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93E839-CBF5-4782-8AB0-560400AD2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06" y="2029839"/>
                <a:ext cx="5677497" cy="1116972"/>
              </a:xfrm>
              <a:prstGeom prst="rect">
                <a:avLst/>
              </a:prstGeom>
              <a:blipFill>
                <a:blip r:embed="rId3"/>
                <a:stretch>
                  <a:fillRect t="-89617" b="-82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左大括号 1">
            <a:extLst>
              <a:ext uri="{FF2B5EF4-FFF2-40B4-BE49-F238E27FC236}">
                <a16:creationId xmlns:a16="http://schemas.microsoft.com/office/drawing/2014/main" id="{61ADE9A5-10C8-49DE-BEF4-0BE242CDA5EE}"/>
              </a:ext>
            </a:extLst>
          </p:cNvPr>
          <p:cNvSpPr/>
          <p:nvPr/>
        </p:nvSpPr>
        <p:spPr>
          <a:xfrm rot="5400000">
            <a:off x="4076570" y="1274006"/>
            <a:ext cx="199076" cy="139992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BF758045-E426-49CA-943F-87B48FE40DA4}"/>
              </a:ext>
            </a:extLst>
          </p:cNvPr>
          <p:cNvSpPr/>
          <p:nvPr/>
        </p:nvSpPr>
        <p:spPr>
          <a:xfrm rot="5400000">
            <a:off x="5662605" y="1244233"/>
            <a:ext cx="177533" cy="145072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C85BDB76-8A6E-4DC2-B685-CEC191ED4AD5}"/>
              </a:ext>
            </a:extLst>
          </p:cNvPr>
          <p:cNvSpPr/>
          <p:nvPr/>
        </p:nvSpPr>
        <p:spPr>
          <a:xfrm rot="16200000">
            <a:off x="3028196" y="2089439"/>
            <a:ext cx="185185" cy="22352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C0E90760-87B4-47F8-9E7B-99216E831C24}"/>
              </a:ext>
            </a:extLst>
          </p:cNvPr>
          <p:cNvSpPr/>
          <p:nvPr/>
        </p:nvSpPr>
        <p:spPr>
          <a:xfrm rot="16200000">
            <a:off x="5566925" y="1969877"/>
            <a:ext cx="185184" cy="247432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4F54AD09-CF6C-4508-9AD0-90A347E593BE}"/>
              </a:ext>
            </a:extLst>
          </p:cNvPr>
          <p:cNvSpPr/>
          <p:nvPr/>
        </p:nvSpPr>
        <p:spPr>
          <a:xfrm rot="5400000">
            <a:off x="2261661" y="1874998"/>
            <a:ext cx="185184" cy="27604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956F14-4774-4705-928A-7C5C932B86A3}"/>
              </a:ext>
            </a:extLst>
          </p:cNvPr>
          <p:cNvSpPr txBox="1"/>
          <p:nvPr/>
        </p:nvSpPr>
        <p:spPr>
          <a:xfrm>
            <a:off x="1855798" y="1243164"/>
            <a:ext cx="205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power functional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FE3074-7D9A-42E1-8C78-767D99DF22B6}"/>
              </a:ext>
            </a:extLst>
          </p:cNvPr>
          <p:cNvSpPr txBox="1"/>
          <p:nvPr/>
        </p:nvSpPr>
        <p:spPr>
          <a:xfrm>
            <a:off x="3476145" y="1242621"/>
            <a:ext cx="145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part of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065392-25F0-4431-9C55-8407E9004AF0}"/>
              </a:ext>
            </a:extLst>
          </p:cNvPr>
          <p:cNvSpPr txBox="1"/>
          <p:nvPr/>
        </p:nvSpPr>
        <p:spPr>
          <a:xfrm>
            <a:off x="4798458" y="937639"/>
            <a:ext cx="204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saturated skeleton to free energy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D7491B-BE7D-4EB8-8158-269FA926398A}"/>
              </a:ext>
            </a:extLst>
          </p:cNvPr>
          <p:cNvSpPr txBox="1"/>
          <p:nvPr/>
        </p:nvSpPr>
        <p:spPr>
          <a:xfrm>
            <a:off x="4728062" y="3358398"/>
            <a:ext cx="238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saturated skeleton to dissipation 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873857-EA38-4480-AC8D-D635836B6E09}"/>
              </a:ext>
            </a:extLst>
          </p:cNvPr>
          <p:cNvSpPr txBox="1"/>
          <p:nvPr/>
        </p:nvSpPr>
        <p:spPr>
          <a:xfrm>
            <a:off x="2277266" y="3337156"/>
            <a:ext cx="1568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part of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3095F3-B4DF-40D6-BC49-21AF8455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75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6" y="309785"/>
            <a:ext cx="308368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Balance equations</a:t>
            </a:r>
            <a:endParaRPr lang="zh-CN" altLang="en-US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45140F-F072-4512-B7B9-1052F69B130A}"/>
              </a:ext>
            </a:extLst>
          </p:cNvPr>
          <p:cNvSpPr txBox="1"/>
          <p:nvPr/>
        </p:nvSpPr>
        <p:spPr>
          <a:xfrm>
            <a:off x="992769" y="2710409"/>
            <a:ext cx="2097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power principle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EA9F3A-6291-4CE6-885D-8D9FBBC98A97}"/>
                  </a:ext>
                </a:extLst>
              </p:cNvPr>
              <p:cNvSpPr txBox="1"/>
              <p:nvPr/>
            </p:nvSpPr>
            <p:spPr>
              <a:xfrm>
                <a:off x="2031012" y="1288317"/>
                <a:ext cx="422389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zh-CN" alt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zh-CN" alt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zh-CN" alt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zh-CN" alt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  <m: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zh-CN" alt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EA9F3A-6291-4CE6-885D-8D9FBBC98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012" y="1288317"/>
                <a:ext cx="4223899" cy="559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39">
            <a:extLst>
              <a:ext uri="{FF2B5EF4-FFF2-40B4-BE49-F238E27FC236}">
                <a16:creationId xmlns:a16="http://schemas.microsoft.com/office/drawing/2014/main" id="{D44CAD9F-E72D-4213-850D-1F425BB8D96E}"/>
              </a:ext>
            </a:extLst>
          </p:cNvPr>
          <p:cNvSpPr txBox="1"/>
          <p:nvPr/>
        </p:nvSpPr>
        <p:spPr>
          <a:xfrm>
            <a:off x="6112400" y="1383567"/>
            <a:ext cx="56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(32)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E5003ECE-D3BA-4FF6-8A56-F401C72F97F6}"/>
              </a:ext>
            </a:extLst>
          </p:cNvPr>
          <p:cNvSpPr/>
          <p:nvPr/>
        </p:nvSpPr>
        <p:spPr>
          <a:xfrm>
            <a:off x="3264924" y="2342750"/>
            <a:ext cx="108373" cy="177619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869FBCA-875D-4882-AD4B-4358B73AD69B}"/>
              </a:ext>
            </a:extLst>
          </p:cNvPr>
          <p:cNvSpPr/>
          <p:nvPr/>
        </p:nvSpPr>
        <p:spPr>
          <a:xfrm>
            <a:off x="1116945" y="3138113"/>
            <a:ext cx="1973259" cy="180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F398794-C355-48D0-82AA-6C3A8695BE18}"/>
                  </a:ext>
                </a:extLst>
              </p:cNvPr>
              <p:cNvSpPr txBox="1"/>
              <p:nvPr/>
            </p:nvSpPr>
            <p:spPr>
              <a:xfrm>
                <a:off x="3103257" y="2342750"/>
                <a:ext cx="4060506" cy="596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r>
                            <a:rPr lang="en-US" altLang="zh-CN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Di</m:t>
                          </m:r>
                          <m:func>
                            <m:func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fName>
                            <m:e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func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zh-CN" alt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]−(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zh-CN" altLang="en-US" sz="16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F398794-C355-48D0-82AA-6C3A8695B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257" y="2342750"/>
                <a:ext cx="4060506" cy="596958"/>
              </a:xfrm>
              <a:prstGeom prst="rect">
                <a:avLst/>
              </a:prstGeom>
              <a:blipFill>
                <a:blip r:embed="rId4"/>
                <a:stretch>
                  <a:fillRect l="-10811" t="-167347" b="-2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25611FE-E074-4A66-87C4-9D3F0665A4AC}"/>
                  </a:ext>
                </a:extLst>
              </p:cNvPr>
              <p:cNvSpPr txBox="1"/>
              <p:nvPr/>
            </p:nvSpPr>
            <p:spPr>
              <a:xfrm>
                <a:off x="3201328" y="2932370"/>
                <a:ext cx="4145280" cy="596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r>
                            <a:rPr lang="en-US" altLang="zh-CN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zh-CN" alt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zh-CN" altLang="en-US" sz="16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25611FE-E074-4A66-87C4-9D3F0665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328" y="2932370"/>
                <a:ext cx="4145280" cy="596958"/>
              </a:xfrm>
              <a:prstGeom prst="rect">
                <a:avLst/>
              </a:prstGeom>
              <a:blipFill>
                <a:blip r:embed="rId5"/>
                <a:stretch>
                  <a:fillRect l="-12059" t="-167347" b="-2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87C1E06-0ED1-401E-ABD3-FF5EE12728BA}"/>
                  </a:ext>
                </a:extLst>
              </p:cNvPr>
              <p:cNvSpPr txBox="1"/>
              <p:nvPr/>
            </p:nvSpPr>
            <p:spPr>
              <a:xfrm>
                <a:off x="3264924" y="3568671"/>
                <a:ext cx="3794534" cy="596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Di</m:t>
                          </m:r>
                          <m:func>
                            <m:func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fName>
                            <m:e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</m:e>
                          </m:func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zh-CN" alt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87C1E06-0ED1-401E-ABD3-FF5EE127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24" y="3568671"/>
                <a:ext cx="3794534" cy="596958"/>
              </a:xfrm>
              <a:prstGeom prst="rect">
                <a:avLst/>
              </a:prstGeom>
              <a:blipFill>
                <a:blip r:embed="rId6"/>
                <a:stretch>
                  <a:fillRect l="-14952" t="-167347" b="-2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39">
            <a:extLst>
              <a:ext uri="{FF2B5EF4-FFF2-40B4-BE49-F238E27FC236}">
                <a16:creationId xmlns:a16="http://schemas.microsoft.com/office/drawing/2014/main" id="{94A2950D-F3C2-40E9-BF30-07F307B83F2D}"/>
              </a:ext>
            </a:extLst>
          </p:cNvPr>
          <p:cNvSpPr txBox="1"/>
          <p:nvPr/>
        </p:nvSpPr>
        <p:spPr>
          <a:xfrm>
            <a:off x="7461578" y="3032950"/>
            <a:ext cx="56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(33)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534B93-A669-4963-B15D-95A35111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0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EC76DA-CF07-40F6-9FA2-5121B9F054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51" y="954637"/>
            <a:ext cx="3839990" cy="32782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6D1676-514C-4550-9F35-D1C134C21E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7" y="981051"/>
            <a:ext cx="3794893" cy="3278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62E399-9058-4134-8D0C-649243732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54" y="1122115"/>
            <a:ext cx="3151322" cy="3151322"/>
          </a:xfrm>
          <a:prstGeom prst="rect">
            <a:avLst/>
          </a:prstGeom>
        </p:spPr>
      </p:pic>
      <p:sp>
        <p:nvSpPr>
          <p:cNvPr id="68" name="文本框 15"/>
          <p:cNvSpPr txBox="1"/>
          <p:nvPr/>
        </p:nvSpPr>
        <p:spPr>
          <a:xfrm>
            <a:off x="709386" y="309785"/>
            <a:ext cx="296853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Numerical simulations</a:t>
            </a:r>
            <a:endParaRPr lang="zh-CN" altLang="en-US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559961-EAA6-42D9-899B-6C8D0067D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85" y="1127482"/>
            <a:ext cx="3151322" cy="314595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05727560-852B-4433-B93A-819E44C773AA}"/>
              </a:ext>
            </a:extLst>
          </p:cNvPr>
          <p:cNvSpPr txBox="1">
            <a:spLocks/>
          </p:cNvSpPr>
          <p:nvPr/>
        </p:nvSpPr>
        <p:spPr>
          <a:xfrm>
            <a:off x="4819551" y="729438"/>
            <a:ext cx="1040646" cy="3574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Mode Ⅱ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FC24535-65E0-49C4-9D8A-F449E1CAD5A7}"/>
              </a:ext>
            </a:extLst>
          </p:cNvPr>
          <p:cNvSpPr txBox="1">
            <a:spLocks/>
          </p:cNvSpPr>
          <p:nvPr/>
        </p:nvSpPr>
        <p:spPr>
          <a:xfrm>
            <a:off x="744305" y="715584"/>
            <a:ext cx="3341217" cy="3574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Mode Ⅰ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F1D993-578B-446C-A482-4877DDF08268}"/>
              </a:ext>
            </a:extLst>
          </p:cNvPr>
          <p:cNvSpPr txBox="1"/>
          <p:nvPr/>
        </p:nvSpPr>
        <p:spPr>
          <a:xfrm>
            <a:off x="5096393" y="4300830"/>
            <a:ext cx="459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Fig.19 Load versus displacement curve in shear test</a:t>
            </a:r>
            <a:endParaRPr lang="zh-CN" altLang="en-US" sz="11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59613F-4FD2-4CFA-821D-6F710C385C43}"/>
              </a:ext>
            </a:extLst>
          </p:cNvPr>
          <p:cNvSpPr txBox="1"/>
          <p:nvPr/>
        </p:nvSpPr>
        <p:spPr>
          <a:xfrm>
            <a:off x="841692" y="4273437"/>
            <a:ext cx="3513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Fig.18 Load versus displacement curve in tension test</a:t>
            </a:r>
            <a:endParaRPr lang="zh-CN" altLang="en-US" sz="11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EFD88B-82E2-4ADD-8639-5638ACA0C5C6}"/>
              </a:ext>
            </a:extLst>
          </p:cNvPr>
          <p:cNvSpPr txBox="1"/>
          <p:nvPr/>
        </p:nvSpPr>
        <p:spPr>
          <a:xfrm>
            <a:off x="1190660" y="4504985"/>
            <a:ext cx="2850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Fig.16 Phase field evolution in tension test</a:t>
            </a:r>
            <a:endParaRPr lang="zh-CN" altLang="en-US" sz="11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635F86-D111-4FEE-BD9B-24C0702D516E}"/>
              </a:ext>
            </a:extLst>
          </p:cNvPr>
          <p:cNvSpPr txBox="1"/>
          <p:nvPr/>
        </p:nvSpPr>
        <p:spPr>
          <a:xfrm>
            <a:off x="5516119" y="4504985"/>
            <a:ext cx="3590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Fig.17 Phase field evolution in shear test</a:t>
            </a:r>
            <a:endParaRPr lang="zh-CN" altLang="en-US" sz="11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65E6AB-A598-4C19-85BE-473131D0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79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5" grpId="1"/>
      <p:bldP spid="16" grpId="0"/>
      <p:bldP spid="1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709386" y="309785"/>
            <a:ext cx="42679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Numerical simulations: Hydraulic fracture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29B7B5A-0169-4ED7-B7DF-63910FC76FA3}"/>
              </a:ext>
            </a:extLst>
          </p:cNvPr>
          <p:cNvSpPr txBox="1">
            <a:spLocks/>
          </p:cNvSpPr>
          <p:nvPr/>
        </p:nvSpPr>
        <p:spPr>
          <a:xfrm>
            <a:off x="2439274" y="367591"/>
            <a:ext cx="4004054" cy="440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81B53B-0751-4763-ABFB-008E1B81CE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4" y="1100592"/>
            <a:ext cx="5310522" cy="29423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04850C-2B86-4E65-B809-68C1D57913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2" y="1323066"/>
            <a:ext cx="2664192" cy="26416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DB20089-B984-43EA-9B00-C34B9D046DB7}"/>
              </a:ext>
            </a:extLst>
          </p:cNvPr>
          <p:cNvSpPr txBox="1"/>
          <p:nvPr/>
        </p:nvSpPr>
        <p:spPr>
          <a:xfrm>
            <a:off x="492182" y="4121059"/>
            <a:ext cx="2941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Fig.20 Geometry mesh of hydraulic fracture</a:t>
            </a:r>
            <a:endParaRPr lang="zh-CN" altLang="en-US" sz="11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845D62-CEC9-4F56-A5CD-2DE8B3530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EA0DB6-7C05-465F-86C3-29F5745659CC}"/>
              </a:ext>
            </a:extLst>
          </p:cNvPr>
          <p:cNvSpPr txBox="1"/>
          <p:nvPr/>
        </p:nvSpPr>
        <p:spPr>
          <a:xfrm>
            <a:off x="6743032" y="396475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Miehe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Steffen, 2016)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7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5"/>
          <p:cNvSpPr txBox="1"/>
          <p:nvPr/>
        </p:nvSpPr>
        <p:spPr>
          <a:xfrm>
            <a:off x="676049" y="309785"/>
            <a:ext cx="472960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Numerical simulations: Hydraulic fracture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069674B-B34B-4224-A24E-8471A5BA162B}"/>
              </a:ext>
            </a:extLst>
          </p:cNvPr>
          <p:cNvSpPr txBox="1">
            <a:spLocks/>
          </p:cNvSpPr>
          <p:nvPr/>
        </p:nvSpPr>
        <p:spPr>
          <a:xfrm>
            <a:off x="2270737" y="309785"/>
            <a:ext cx="4004054" cy="440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B7A2CB-2851-4C29-8B0D-4AEAD52D1A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0" t="14764" r="17354" b="12700"/>
          <a:stretch/>
        </p:blipFill>
        <p:spPr>
          <a:xfrm>
            <a:off x="126047" y="1093014"/>
            <a:ext cx="2955783" cy="2242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63061C-A3A8-47AF-8B6E-3E0E8B3737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1" t="14037" r="17000" b="13725"/>
          <a:stretch/>
        </p:blipFill>
        <p:spPr>
          <a:xfrm>
            <a:off x="3106389" y="1083366"/>
            <a:ext cx="2955783" cy="22152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E20866-BC9B-4503-8CDD-E907500929EA}"/>
              </a:ext>
            </a:extLst>
          </p:cNvPr>
          <p:cNvSpPr txBox="1"/>
          <p:nvPr/>
        </p:nvSpPr>
        <p:spPr>
          <a:xfrm>
            <a:off x="126047" y="3474719"/>
            <a:ext cx="2397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ea"/>
              </a:rPr>
              <a:t>Fig.21 The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evolution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of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phase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field</a:t>
            </a:r>
            <a:endParaRPr lang="zh-CN" altLang="en-US" sz="11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1F918B-EA45-4137-9937-6FFE3801022D}"/>
              </a:ext>
            </a:extLst>
          </p:cNvPr>
          <p:cNvSpPr txBox="1"/>
          <p:nvPr/>
        </p:nvSpPr>
        <p:spPr>
          <a:xfrm>
            <a:off x="3308821" y="3474719"/>
            <a:ext cx="1907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ea"/>
              </a:rPr>
              <a:t>Fig.22 The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evolution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of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flux</a:t>
            </a:r>
            <a:endParaRPr lang="zh-CN" altLang="en-US" sz="11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E4A6C7-708E-4D29-AA4E-5CE384549816}"/>
              </a:ext>
            </a:extLst>
          </p:cNvPr>
          <p:cNvSpPr txBox="1"/>
          <p:nvPr/>
        </p:nvSpPr>
        <p:spPr>
          <a:xfrm>
            <a:off x="6002261" y="3474719"/>
            <a:ext cx="2397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+mn-ea"/>
              </a:rPr>
              <a:t>Fig.23 The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evolution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of</a:t>
            </a:r>
            <a:r>
              <a:rPr lang="zh-CN" altLang="en-US" sz="1100" dirty="0">
                <a:latin typeface="+mn-ea"/>
              </a:rPr>
              <a:t> </a:t>
            </a:r>
            <a:r>
              <a:rPr lang="en-US" altLang="zh-CN" sz="1100" dirty="0">
                <a:latin typeface="+mn-ea"/>
              </a:rPr>
              <a:t>displacement</a:t>
            </a:r>
            <a:endParaRPr lang="zh-CN" altLang="en-US" sz="1100" dirty="0">
              <a:latin typeface="+mn-ea"/>
            </a:endParaRPr>
          </a:p>
        </p:txBody>
      </p:sp>
      <p:pic>
        <p:nvPicPr>
          <p:cNvPr id="12" name="Displacement">
            <a:hlinkClick r:id="" action="ppaction://media"/>
            <a:extLst>
              <a:ext uri="{FF2B5EF4-FFF2-40B4-BE49-F238E27FC236}">
                <a16:creationId xmlns:a16="http://schemas.microsoft.com/office/drawing/2014/main" id="{DF674FA5-DA2C-463B-ACEE-67A630CE9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6028" t="8796" r="30407" b="18713"/>
          <a:stretch/>
        </p:blipFill>
        <p:spPr>
          <a:xfrm>
            <a:off x="6086731" y="1128980"/>
            <a:ext cx="2955783" cy="217578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1DF184-B1F5-403B-89B0-8E554D8E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21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15"/>
          <p:cNvSpPr txBox="1"/>
          <p:nvPr/>
        </p:nvSpPr>
        <p:spPr>
          <a:xfrm>
            <a:off x="709385" y="309785"/>
            <a:ext cx="334784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Conclusions and perspectives</a:t>
            </a:r>
          </a:p>
        </p:txBody>
      </p:sp>
      <p:cxnSp>
        <p:nvCxnSpPr>
          <p:cNvPr id="28" name="直接连接符 27"/>
          <p:cNvCxnSpPr>
            <a:cxnSpLocks/>
          </p:cNvCxnSpPr>
          <p:nvPr/>
        </p:nvCxnSpPr>
        <p:spPr>
          <a:xfrm flipV="1">
            <a:off x="520700" y="2548309"/>
            <a:ext cx="8210553" cy="234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F163BEA9-8A19-4185-8229-741E57FE8C2C}"/>
              </a:ext>
            </a:extLst>
          </p:cNvPr>
          <p:cNvSpPr txBox="1"/>
          <p:nvPr/>
        </p:nvSpPr>
        <p:spPr>
          <a:xfrm>
            <a:off x="1066800" y="1050992"/>
            <a:ext cx="6527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fr-FR" altLang="zh-CN" sz="1400" dirty="0">
                <a:solidFill>
                  <a:schemeClr val="tx1"/>
                </a:solidFill>
              </a:rPr>
              <a:t>A</a:t>
            </a:r>
            <a:r>
              <a:rPr lang="zh-CN" altLang="fr-FR" sz="1400" dirty="0">
                <a:solidFill>
                  <a:schemeClr val="tx1"/>
                </a:solidFill>
              </a:rPr>
              <a:t> </a:t>
            </a:r>
            <a:r>
              <a:rPr lang="fr-FR" altLang="zh-CN" sz="1400" dirty="0">
                <a:solidFill>
                  <a:schemeClr val="tx1"/>
                </a:solidFill>
              </a:rPr>
              <a:t>primary</a:t>
            </a:r>
            <a:r>
              <a:rPr lang="zh-CN" altLang="fr-FR" sz="1400" dirty="0">
                <a:solidFill>
                  <a:schemeClr val="tx1"/>
                </a:solidFill>
              </a:rPr>
              <a:t> </a:t>
            </a:r>
            <a:r>
              <a:rPr lang="fr-FR" altLang="zh-CN" sz="1400" dirty="0">
                <a:solidFill>
                  <a:schemeClr val="tx1"/>
                </a:solidFill>
              </a:rPr>
              <a:t>study</a:t>
            </a:r>
            <a:r>
              <a:rPr lang="zh-CN" altLang="fr-FR" sz="1400" dirty="0">
                <a:solidFill>
                  <a:schemeClr val="tx1"/>
                </a:solidFill>
              </a:rPr>
              <a:t> </a:t>
            </a:r>
            <a:r>
              <a:rPr lang="fr-FR" altLang="zh-CN" sz="1400" dirty="0">
                <a:solidFill>
                  <a:schemeClr val="tx1"/>
                </a:solidFill>
              </a:rPr>
              <a:t>of the bibliography </a:t>
            </a:r>
            <a:r>
              <a:rPr lang="en-US" altLang="zh-CN" sz="1400" dirty="0">
                <a:solidFill>
                  <a:schemeClr val="tx1"/>
                </a:solidFill>
              </a:rPr>
              <a:t>in phase field modeling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</a:rPr>
              <a:t>Preliminary theoretical research of the </a:t>
            </a:r>
            <a:r>
              <a:rPr lang="en-US" altLang="zh-CN" sz="1400" dirty="0">
                <a:solidFill>
                  <a:srgbClr val="FF0000"/>
                </a:solidFill>
              </a:rPr>
              <a:t>phase field modeling of fracture </a:t>
            </a:r>
            <a:r>
              <a:rPr lang="en-US" altLang="zh-CN" sz="1400" dirty="0">
                <a:solidFill>
                  <a:schemeClr val="tx1"/>
                </a:solidFill>
              </a:rPr>
              <a:t>with the consideration of the </a:t>
            </a:r>
            <a:r>
              <a:rPr lang="en-US" altLang="zh-CN" sz="1400" dirty="0">
                <a:solidFill>
                  <a:srgbClr val="FF0000"/>
                </a:solidFill>
              </a:rPr>
              <a:t>hydromechanical coupling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</a:rPr>
              <a:t>Learning of the </a:t>
            </a:r>
            <a:r>
              <a:rPr lang="en-US" altLang="zh-CN" sz="1400" dirty="0">
                <a:solidFill>
                  <a:srgbClr val="FF0000"/>
                </a:solidFill>
              </a:rPr>
              <a:t>numerical implementation </a:t>
            </a:r>
            <a:r>
              <a:rPr lang="en-US" altLang="zh-CN" sz="1400" dirty="0">
                <a:solidFill>
                  <a:schemeClr val="tx1"/>
                </a:solidFill>
              </a:rPr>
              <a:t>of the phase field models via </a:t>
            </a:r>
            <a:r>
              <a:rPr lang="en-US" altLang="zh-CN" sz="1400" dirty="0" err="1">
                <a:solidFill>
                  <a:srgbClr val="FF0000"/>
                </a:solidFill>
              </a:rPr>
              <a:t>FEniCS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</a:rPr>
              <a:t>First series of numerical results and corresponding interpretations. 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DDC0AC8-E4BE-4FA4-BBA5-B7ACDFA995D7}"/>
              </a:ext>
            </a:extLst>
          </p:cNvPr>
          <p:cNvSpPr txBox="1"/>
          <p:nvPr/>
        </p:nvSpPr>
        <p:spPr>
          <a:xfrm>
            <a:off x="1066800" y="2902610"/>
            <a:ext cx="73836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</a:rPr>
              <a:t>A deep study/research of </a:t>
            </a:r>
            <a:r>
              <a:rPr lang="en-US" altLang="zh-CN" sz="1400" dirty="0">
                <a:solidFill>
                  <a:srgbClr val="FF0000"/>
                </a:solidFill>
              </a:rPr>
              <a:t>more physical hydromechanical models </a:t>
            </a:r>
            <a:r>
              <a:rPr lang="en-US" altLang="zh-CN" sz="1400" dirty="0">
                <a:solidFill>
                  <a:schemeClr val="tx1"/>
                </a:solidFill>
              </a:rPr>
              <a:t>and their  applications to the phase field modeling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FF0000"/>
                </a:solidFill>
              </a:rPr>
              <a:t>Direct minimization </a:t>
            </a:r>
            <a:r>
              <a:rPr lang="en-US" altLang="zh-CN" sz="1400" dirty="0"/>
              <a:t>of the total energy functional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</a:rPr>
              <a:t>Taking into account the </a:t>
            </a:r>
            <a:r>
              <a:rPr lang="en-US" altLang="zh-CN" sz="1400" dirty="0">
                <a:solidFill>
                  <a:srgbClr val="FF0000"/>
                </a:solidFill>
              </a:rPr>
              <a:t>unilateral effect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</a:rPr>
              <a:t>Consideration of the </a:t>
            </a:r>
            <a:r>
              <a:rPr lang="en-US" altLang="zh-CN" sz="1400" dirty="0">
                <a:solidFill>
                  <a:srgbClr val="FF0000"/>
                </a:solidFill>
              </a:rPr>
              <a:t>rock plasticity </a:t>
            </a:r>
            <a:r>
              <a:rPr lang="en-US" altLang="zh-CN" sz="1400" dirty="0">
                <a:solidFill>
                  <a:schemeClr val="tx1"/>
                </a:solidFill>
              </a:rPr>
              <a:t>and probably that of the corresponding incremental variational principal.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5CA6E1-493F-443D-817D-F873BD03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5780" y="1290630"/>
            <a:ext cx="4272439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5400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THANKS FOR YOUR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48725" y="320906"/>
            <a:ext cx="303026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Introduction: Background</a:t>
            </a:r>
            <a:endParaRPr lang="zh-CN" altLang="en-US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39CF80-4B40-4A29-AD86-33F114B3C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63" y="2874447"/>
            <a:ext cx="2683661" cy="15696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1BA8B4-FAF0-497D-A3CB-11AFA1C547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2" b="40136"/>
          <a:stretch/>
        </p:blipFill>
        <p:spPr>
          <a:xfrm>
            <a:off x="713613" y="1704413"/>
            <a:ext cx="3847088" cy="22326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CD244D-8D71-445A-BFF2-40FDE2E7DA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33" b="22566"/>
          <a:stretch/>
        </p:blipFill>
        <p:spPr>
          <a:xfrm>
            <a:off x="5581442" y="941873"/>
            <a:ext cx="2683660" cy="14027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E96BB7-D4F5-4026-A973-E36F7BDC2B6D}"/>
              </a:ext>
            </a:extLst>
          </p:cNvPr>
          <p:cNvSpPr txBox="1"/>
          <p:nvPr/>
        </p:nvSpPr>
        <p:spPr>
          <a:xfrm>
            <a:off x="6040597" y="2500253"/>
            <a:ext cx="222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Fracture (Robinet 2006)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F17C07-56A6-461D-81F6-229E849B343B}"/>
              </a:ext>
            </a:extLst>
          </p:cNvPr>
          <p:cNvSpPr txBox="1"/>
          <p:nvPr/>
        </p:nvSpPr>
        <p:spPr>
          <a:xfrm>
            <a:off x="6234590" y="4510526"/>
            <a:ext cx="145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Hydraulicfracture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C1F19E-2530-4525-B6DE-65C7065B27E2}"/>
              </a:ext>
            </a:extLst>
          </p:cNvPr>
          <p:cNvSpPr txBox="1"/>
          <p:nvPr/>
        </p:nvSpPr>
        <p:spPr>
          <a:xfrm>
            <a:off x="1659688" y="4444109"/>
            <a:ext cx="2019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Geological engineering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173633-D87D-4AC7-ADD1-618515CD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7A9BDA-E8A9-4F22-BF5E-5AC47BC41DDC}"/>
              </a:ext>
            </a:extLst>
          </p:cNvPr>
          <p:cNvCxnSpPr>
            <a:cxnSpLocks/>
          </p:cNvCxnSpPr>
          <p:nvPr/>
        </p:nvCxnSpPr>
        <p:spPr>
          <a:xfrm flipV="1">
            <a:off x="4304632" y="1704413"/>
            <a:ext cx="1155031" cy="69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b="1">
                <a:solidFill>
                  <a:schemeClr val="tx1"/>
                </a:solidFill>
                <a:latin typeface="Arial"/>
                <a:ea typeface="微软雅黑"/>
              </a:rPr>
              <a:pPr/>
              <a:t>4</a:t>
            </a:fld>
            <a:endParaRPr lang="zh-CN" altLang="en-US" b="1">
              <a:solidFill>
                <a:schemeClr val="tx1"/>
              </a:solidFill>
              <a:latin typeface="Arial"/>
              <a:ea typeface="微软雅黑"/>
            </a:endParaRPr>
          </a:p>
        </p:txBody>
      </p:sp>
      <p:cxnSp>
        <p:nvCxnSpPr>
          <p:cNvPr id="7" name="直接连接符 1">
            <a:extLst>
              <a:ext uri="{FF2B5EF4-FFF2-40B4-BE49-F238E27FC236}">
                <a16:creationId xmlns:a16="http://schemas.microsoft.com/office/drawing/2014/main" id="{7B667556-68C2-4BDE-A4F8-8C5C77952AA5}"/>
              </a:ext>
            </a:extLst>
          </p:cNvPr>
          <p:cNvCxnSpPr/>
          <p:nvPr/>
        </p:nvCxnSpPr>
        <p:spPr>
          <a:xfrm>
            <a:off x="-7144" y="3908669"/>
            <a:ext cx="9144000" cy="0"/>
          </a:xfrm>
          <a:prstGeom prst="line">
            <a:avLst/>
          </a:prstGeom>
          <a:ln w="381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73741" y="2436880"/>
            <a:ext cx="2084252" cy="1920606"/>
            <a:chOff x="117475" y="3393417"/>
            <a:chExt cx="1925370" cy="2283484"/>
          </a:xfrm>
        </p:grpSpPr>
        <p:sp>
          <p:nvSpPr>
            <p:cNvPr id="8" name="íš1iḋè">
              <a:extLst>
                <a:ext uri="{FF2B5EF4-FFF2-40B4-BE49-F238E27FC236}">
                  <a16:creationId xmlns:a16="http://schemas.microsoft.com/office/drawing/2014/main" id="{F6FA9609-FD7F-4DFA-8DDC-960C458D91AE}"/>
                </a:ext>
              </a:extLst>
            </p:cNvPr>
            <p:cNvSpPr/>
            <p:nvPr/>
          </p:nvSpPr>
          <p:spPr>
            <a:xfrm>
              <a:off x="472281" y="5114326"/>
              <a:ext cx="194470" cy="19446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9" name="îSľiḑé">
              <a:extLst>
                <a:ext uri="{FF2B5EF4-FFF2-40B4-BE49-F238E27FC236}">
                  <a16:creationId xmlns:a16="http://schemas.microsoft.com/office/drawing/2014/main" id="{574EB5BA-F3FE-4693-B60A-C641BD6D9C4E}"/>
                </a:ext>
              </a:extLst>
            </p:cNvPr>
            <p:cNvSpPr txBox="1"/>
            <p:nvPr/>
          </p:nvSpPr>
          <p:spPr bwMode="auto">
            <a:xfrm>
              <a:off x="117475" y="5308791"/>
              <a:ext cx="911225" cy="368110"/>
            </a:xfrm>
            <a:prstGeom prst="rect">
              <a:avLst/>
            </a:prstGeom>
            <a:noFill/>
          </p:spPr>
          <p:txBody>
            <a:bodyPr wrap="square" lIns="68580" tIns="34290" rIns="68580" bIns="34290" anchor="t" anchorCtr="0">
              <a:normAutofit/>
            </a:bodyPr>
            <a:lstStyle/>
            <a:p>
              <a:pPr algn="ctr"/>
              <a:r>
                <a:rPr lang="en-US" altLang="zh-CN" sz="9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1921</a:t>
              </a:r>
              <a:endParaRPr lang="zh-CN" alt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10" name="íṧḷïḑe">
              <a:extLst>
                <a:ext uri="{FF2B5EF4-FFF2-40B4-BE49-F238E27FC236}">
                  <a16:creationId xmlns:a16="http://schemas.microsoft.com/office/drawing/2014/main" id="{7139C899-9F24-4555-8C3B-E84242630ACA}"/>
                </a:ext>
              </a:extLst>
            </p:cNvPr>
            <p:cNvGrpSpPr/>
            <p:nvPr/>
          </p:nvGrpSpPr>
          <p:grpSpPr>
            <a:xfrm>
              <a:off x="495939" y="3393417"/>
              <a:ext cx="1546906" cy="1747583"/>
              <a:chOff x="886464" y="2621892"/>
              <a:chExt cx="1546906" cy="1747583"/>
            </a:xfrm>
          </p:grpSpPr>
          <p:sp>
            <p:nvSpPr>
              <p:cNvPr id="58" name="íṡḻiďe">
                <a:extLst>
                  <a:ext uri="{FF2B5EF4-FFF2-40B4-BE49-F238E27FC236}">
                    <a16:creationId xmlns:a16="http://schemas.microsoft.com/office/drawing/2014/main" id="{944D0AE5-71F4-41B6-8246-6E525EB3E6F6}"/>
                  </a:ext>
                </a:extLst>
              </p:cNvPr>
              <p:cNvSpPr/>
              <p:nvPr/>
            </p:nvSpPr>
            <p:spPr>
              <a:xfrm>
                <a:off x="963215" y="2621892"/>
                <a:ext cx="298452" cy="298452"/>
              </a:xfrm>
              <a:custGeom>
                <a:avLst/>
                <a:gdLst>
                  <a:gd name="connsiteX0" fmla="*/ 149221 w 298452"/>
                  <a:gd name="connsiteY0" fmla="*/ 121246 h 298452"/>
                  <a:gd name="connsiteX1" fmla="*/ 121241 w 298452"/>
                  <a:gd name="connsiteY1" fmla="*/ 149226 h 298452"/>
                  <a:gd name="connsiteX2" fmla="*/ 149221 w 298452"/>
                  <a:gd name="connsiteY2" fmla="*/ 177206 h 298452"/>
                  <a:gd name="connsiteX3" fmla="*/ 177200 w 298452"/>
                  <a:gd name="connsiteY3" fmla="*/ 149226 h 298452"/>
                  <a:gd name="connsiteX4" fmla="*/ 149221 w 298452"/>
                  <a:gd name="connsiteY4" fmla="*/ 121246 h 298452"/>
                  <a:gd name="connsiteX5" fmla="*/ 149221 w 298452"/>
                  <a:gd name="connsiteY5" fmla="*/ 111919 h 298452"/>
                  <a:gd name="connsiteX6" fmla="*/ 186526 w 298452"/>
                  <a:gd name="connsiteY6" fmla="*/ 149226 h 298452"/>
                  <a:gd name="connsiteX7" fmla="*/ 149221 w 298452"/>
                  <a:gd name="connsiteY7" fmla="*/ 186533 h 298452"/>
                  <a:gd name="connsiteX8" fmla="*/ 111915 w 298452"/>
                  <a:gd name="connsiteY8" fmla="*/ 149226 h 298452"/>
                  <a:gd name="connsiteX9" fmla="*/ 149221 w 298452"/>
                  <a:gd name="connsiteY9" fmla="*/ 111919 h 298452"/>
                  <a:gd name="connsiteX10" fmla="*/ 149221 w 298452"/>
                  <a:gd name="connsiteY10" fmla="*/ 92100 h 298452"/>
                  <a:gd name="connsiteX11" fmla="*/ 92097 w 298452"/>
                  <a:gd name="connsiteY11" fmla="*/ 149226 h 298452"/>
                  <a:gd name="connsiteX12" fmla="*/ 149221 w 298452"/>
                  <a:gd name="connsiteY12" fmla="*/ 206351 h 298452"/>
                  <a:gd name="connsiteX13" fmla="*/ 206345 w 298452"/>
                  <a:gd name="connsiteY13" fmla="*/ 149226 h 298452"/>
                  <a:gd name="connsiteX14" fmla="*/ 149221 w 298452"/>
                  <a:gd name="connsiteY14" fmla="*/ 92100 h 298452"/>
                  <a:gd name="connsiteX15" fmla="*/ 149221 w 298452"/>
                  <a:gd name="connsiteY15" fmla="*/ 83939 h 298452"/>
                  <a:gd name="connsiteX16" fmla="*/ 214505 w 298452"/>
                  <a:gd name="connsiteY16" fmla="*/ 149226 h 298452"/>
                  <a:gd name="connsiteX17" fmla="*/ 149221 w 298452"/>
                  <a:gd name="connsiteY17" fmla="*/ 214512 h 298452"/>
                  <a:gd name="connsiteX18" fmla="*/ 83936 w 298452"/>
                  <a:gd name="connsiteY18" fmla="*/ 149226 h 298452"/>
                  <a:gd name="connsiteX19" fmla="*/ 149221 w 298452"/>
                  <a:gd name="connsiteY19" fmla="*/ 83939 h 298452"/>
                  <a:gd name="connsiteX20" fmla="*/ 161910 w 298452"/>
                  <a:gd name="connsiteY20" fmla="*/ 18653 h 298452"/>
                  <a:gd name="connsiteX21" fmla="*/ 136528 w 298452"/>
                  <a:gd name="connsiteY21" fmla="*/ 18667 h 298452"/>
                  <a:gd name="connsiteX22" fmla="*/ 130822 w 298452"/>
                  <a:gd name="connsiteY22" fmla="*/ 47255 h 298452"/>
                  <a:gd name="connsiteX23" fmla="*/ 118649 w 298452"/>
                  <a:gd name="connsiteY23" fmla="*/ 61210 h 298452"/>
                  <a:gd name="connsiteX24" fmla="*/ 108631 w 298452"/>
                  <a:gd name="connsiteY24" fmla="*/ 65397 h 298452"/>
                  <a:gd name="connsiteX25" fmla="*/ 100507 w 298452"/>
                  <a:gd name="connsiteY25" fmla="*/ 67249 h 298452"/>
                  <a:gd name="connsiteX26" fmla="*/ 90157 w 298452"/>
                  <a:gd name="connsiteY26" fmla="*/ 64112 h 298452"/>
                  <a:gd name="connsiteX27" fmla="*/ 65867 w 298452"/>
                  <a:gd name="connsiteY27" fmla="*/ 47932 h 298452"/>
                  <a:gd name="connsiteX28" fmla="*/ 47918 w 298452"/>
                  <a:gd name="connsiteY28" fmla="*/ 65881 h 298452"/>
                  <a:gd name="connsiteX29" fmla="*/ 64112 w 298452"/>
                  <a:gd name="connsiteY29" fmla="*/ 90158 h 298452"/>
                  <a:gd name="connsiteX30" fmla="*/ 65369 w 298452"/>
                  <a:gd name="connsiteY30" fmla="*/ 108631 h 298452"/>
                  <a:gd name="connsiteX31" fmla="*/ 61210 w 298452"/>
                  <a:gd name="connsiteY31" fmla="*/ 118662 h 298452"/>
                  <a:gd name="connsiteX32" fmla="*/ 47255 w 298452"/>
                  <a:gd name="connsiteY32" fmla="*/ 130822 h 298452"/>
                  <a:gd name="connsiteX33" fmla="*/ 18653 w 298452"/>
                  <a:gd name="connsiteY33" fmla="*/ 136542 h 298452"/>
                  <a:gd name="connsiteX34" fmla="*/ 18667 w 298452"/>
                  <a:gd name="connsiteY34" fmla="*/ 161924 h 298452"/>
                  <a:gd name="connsiteX35" fmla="*/ 47255 w 298452"/>
                  <a:gd name="connsiteY35" fmla="*/ 167644 h 298452"/>
                  <a:gd name="connsiteX36" fmla="*/ 61210 w 298452"/>
                  <a:gd name="connsiteY36" fmla="*/ 179817 h 298452"/>
                  <a:gd name="connsiteX37" fmla="*/ 65383 w 298452"/>
                  <a:gd name="connsiteY37" fmla="*/ 189835 h 298452"/>
                  <a:gd name="connsiteX38" fmla="*/ 64112 w 298452"/>
                  <a:gd name="connsiteY38" fmla="*/ 208295 h 298452"/>
                  <a:gd name="connsiteX39" fmla="*/ 47918 w 298452"/>
                  <a:gd name="connsiteY39" fmla="*/ 232585 h 298452"/>
                  <a:gd name="connsiteX40" fmla="*/ 65867 w 298452"/>
                  <a:gd name="connsiteY40" fmla="*/ 250534 h 298452"/>
                  <a:gd name="connsiteX41" fmla="*/ 90157 w 298452"/>
                  <a:gd name="connsiteY41" fmla="*/ 234340 h 298452"/>
                  <a:gd name="connsiteX42" fmla="*/ 100507 w 298452"/>
                  <a:gd name="connsiteY42" fmla="*/ 231204 h 298452"/>
                  <a:gd name="connsiteX43" fmla="*/ 108631 w 298452"/>
                  <a:gd name="connsiteY43" fmla="*/ 233083 h 298452"/>
                  <a:gd name="connsiteX44" fmla="*/ 118662 w 298452"/>
                  <a:gd name="connsiteY44" fmla="*/ 237256 h 298452"/>
                  <a:gd name="connsiteX45" fmla="*/ 130822 w 298452"/>
                  <a:gd name="connsiteY45" fmla="*/ 251211 h 298452"/>
                  <a:gd name="connsiteX46" fmla="*/ 136528 w 298452"/>
                  <a:gd name="connsiteY46" fmla="*/ 279799 h 298452"/>
                  <a:gd name="connsiteX47" fmla="*/ 161910 w 298452"/>
                  <a:gd name="connsiteY47" fmla="*/ 279799 h 298452"/>
                  <a:gd name="connsiteX48" fmla="*/ 167644 w 298452"/>
                  <a:gd name="connsiteY48" fmla="*/ 251211 h 298452"/>
                  <a:gd name="connsiteX49" fmla="*/ 179790 w 298452"/>
                  <a:gd name="connsiteY49" fmla="*/ 237256 h 298452"/>
                  <a:gd name="connsiteX50" fmla="*/ 189835 w 298452"/>
                  <a:gd name="connsiteY50" fmla="*/ 233069 h 298452"/>
                  <a:gd name="connsiteX51" fmla="*/ 197959 w 298452"/>
                  <a:gd name="connsiteY51" fmla="*/ 231204 h 298452"/>
                  <a:gd name="connsiteX52" fmla="*/ 208309 w 298452"/>
                  <a:gd name="connsiteY52" fmla="*/ 234340 h 298452"/>
                  <a:gd name="connsiteX53" fmla="*/ 232585 w 298452"/>
                  <a:gd name="connsiteY53" fmla="*/ 250534 h 298452"/>
                  <a:gd name="connsiteX54" fmla="*/ 250520 w 298452"/>
                  <a:gd name="connsiteY54" fmla="*/ 232585 h 298452"/>
                  <a:gd name="connsiteX55" fmla="*/ 234326 w 298452"/>
                  <a:gd name="connsiteY55" fmla="*/ 208295 h 298452"/>
                  <a:gd name="connsiteX56" fmla="*/ 233083 w 298452"/>
                  <a:gd name="connsiteY56" fmla="*/ 189821 h 298452"/>
                  <a:gd name="connsiteX57" fmla="*/ 237242 w 298452"/>
                  <a:gd name="connsiteY57" fmla="*/ 179804 h 298452"/>
                  <a:gd name="connsiteX58" fmla="*/ 251197 w 298452"/>
                  <a:gd name="connsiteY58" fmla="*/ 167644 h 298452"/>
                  <a:gd name="connsiteX59" fmla="*/ 279799 w 298452"/>
                  <a:gd name="connsiteY59" fmla="*/ 161924 h 298452"/>
                  <a:gd name="connsiteX60" fmla="*/ 279785 w 298452"/>
                  <a:gd name="connsiteY60" fmla="*/ 136542 h 298452"/>
                  <a:gd name="connsiteX61" fmla="*/ 251197 w 298452"/>
                  <a:gd name="connsiteY61" fmla="*/ 130808 h 298452"/>
                  <a:gd name="connsiteX62" fmla="*/ 237242 w 298452"/>
                  <a:gd name="connsiteY62" fmla="*/ 118649 h 298452"/>
                  <a:gd name="connsiteX63" fmla="*/ 233055 w 298452"/>
                  <a:gd name="connsiteY63" fmla="*/ 108631 h 298452"/>
                  <a:gd name="connsiteX64" fmla="*/ 234326 w 298452"/>
                  <a:gd name="connsiteY64" fmla="*/ 90158 h 298452"/>
                  <a:gd name="connsiteX65" fmla="*/ 250520 w 298452"/>
                  <a:gd name="connsiteY65" fmla="*/ 65881 h 298452"/>
                  <a:gd name="connsiteX66" fmla="*/ 232585 w 298452"/>
                  <a:gd name="connsiteY66" fmla="*/ 47932 h 298452"/>
                  <a:gd name="connsiteX67" fmla="*/ 208309 w 298452"/>
                  <a:gd name="connsiteY67" fmla="*/ 64112 h 298452"/>
                  <a:gd name="connsiteX68" fmla="*/ 197959 w 298452"/>
                  <a:gd name="connsiteY68" fmla="*/ 67249 h 298452"/>
                  <a:gd name="connsiteX69" fmla="*/ 189807 w 298452"/>
                  <a:gd name="connsiteY69" fmla="*/ 65383 h 298452"/>
                  <a:gd name="connsiteX70" fmla="*/ 179790 w 298452"/>
                  <a:gd name="connsiteY70" fmla="*/ 61210 h 298452"/>
                  <a:gd name="connsiteX71" fmla="*/ 167631 w 298452"/>
                  <a:gd name="connsiteY71" fmla="*/ 47255 h 298452"/>
                  <a:gd name="connsiteX72" fmla="*/ 136528 w 298452"/>
                  <a:gd name="connsiteY72" fmla="*/ 0 h 298452"/>
                  <a:gd name="connsiteX73" fmla="*/ 161910 w 298452"/>
                  <a:gd name="connsiteY73" fmla="*/ 0 h 298452"/>
                  <a:gd name="connsiteX74" fmla="*/ 180190 w 298452"/>
                  <a:gd name="connsiteY74" fmla="*/ 15006 h 298452"/>
                  <a:gd name="connsiteX75" fmla="*/ 185911 w 298452"/>
                  <a:gd name="connsiteY75" fmla="*/ 43593 h 298452"/>
                  <a:gd name="connsiteX76" fmla="*/ 197959 w 298452"/>
                  <a:gd name="connsiteY76" fmla="*/ 48595 h 298452"/>
                  <a:gd name="connsiteX77" fmla="*/ 222250 w 298452"/>
                  <a:gd name="connsiteY77" fmla="*/ 32415 h 298452"/>
                  <a:gd name="connsiteX78" fmla="*/ 232572 w 298452"/>
                  <a:gd name="connsiteY78" fmla="*/ 29279 h 298452"/>
                  <a:gd name="connsiteX79" fmla="*/ 245767 w 298452"/>
                  <a:gd name="connsiteY79" fmla="*/ 34737 h 298452"/>
                  <a:gd name="connsiteX80" fmla="*/ 263716 w 298452"/>
                  <a:gd name="connsiteY80" fmla="*/ 52685 h 298452"/>
                  <a:gd name="connsiteX81" fmla="*/ 266051 w 298452"/>
                  <a:gd name="connsiteY81" fmla="*/ 76216 h 298452"/>
                  <a:gd name="connsiteX82" fmla="*/ 249857 w 298452"/>
                  <a:gd name="connsiteY82" fmla="*/ 100507 h 298452"/>
                  <a:gd name="connsiteX83" fmla="*/ 254859 w 298452"/>
                  <a:gd name="connsiteY83" fmla="*/ 112528 h 298452"/>
                  <a:gd name="connsiteX84" fmla="*/ 283447 w 298452"/>
                  <a:gd name="connsiteY84" fmla="*/ 118248 h 298452"/>
                  <a:gd name="connsiteX85" fmla="*/ 298452 w 298452"/>
                  <a:gd name="connsiteY85" fmla="*/ 136542 h 298452"/>
                  <a:gd name="connsiteX86" fmla="*/ 298452 w 298452"/>
                  <a:gd name="connsiteY86" fmla="*/ 161924 h 298452"/>
                  <a:gd name="connsiteX87" fmla="*/ 283447 w 298452"/>
                  <a:gd name="connsiteY87" fmla="*/ 180218 h 298452"/>
                  <a:gd name="connsiteX88" fmla="*/ 254859 w 298452"/>
                  <a:gd name="connsiteY88" fmla="*/ 185925 h 298452"/>
                  <a:gd name="connsiteX89" fmla="*/ 249857 w 298452"/>
                  <a:gd name="connsiteY89" fmla="*/ 197959 h 298452"/>
                  <a:gd name="connsiteX90" fmla="*/ 266051 w 298452"/>
                  <a:gd name="connsiteY90" fmla="*/ 222236 h 298452"/>
                  <a:gd name="connsiteX91" fmla="*/ 263716 w 298452"/>
                  <a:gd name="connsiteY91" fmla="*/ 245781 h 298452"/>
                  <a:gd name="connsiteX92" fmla="*/ 245767 w 298452"/>
                  <a:gd name="connsiteY92" fmla="*/ 263716 h 298452"/>
                  <a:gd name="connsiteX93" fmla="*/ 232572 w 298452"/>
                  <a:gd name="connsiteY93" fmla="*/ 269187 h 298452"/>
                  <a:gd name="connsiteX94" fmla="*/ 222250 w 298452"/>
                  <a:gd name="connsiteY94" fmla="*/ 266051 h 298452"/>
                  <a:gd name="connsiteX95" fmla="*/ 197959 w 298452"/>
                  <a:gd name="connsiteY95" fmla="*/ 249857 h 298452"/>
                  <a:gd name="connsiteX96" fmla="*/ 185938 w 298452"/>
                  <a:gd name="connsiteY96" fmla="*/ 254873 h 298452"/>
                  <a:gd name="connsiteX97" fmla="*/ 180190 w 298452"/>
                  <a:gd name="connsiteY97" fmla="*/ 283460 h 298452"/>
                  <a:gd name="connsiteX98" fmla="*/ 161910 w 298452"/>
                  <a:gd name="connsiteY98" fmla="*/ 298452 h 298452"/>
                  <a:gd name="connsiteX99" fmla="*/ 136528 w 298452"/>
                  <a:gd name="connsiteY99" fmla="*/ 298452 h 298452"/>
                  <a:gd name="connsiteX100" fmla="*/ 118248 w 298452"/>
                  <a:gd name="connsiteY100" fmla="*/ 283460 h 298452"/>
                  <a:gd name="connsiteX101" fmla="*/ 112528 w 298452"/>
                  <a:gd name="connsiteY101" fmla="*/ 254873 h 298452"/>
                  <a:gd name="connsiteX102" fmla="*/ 100507 w 298452"/>
                  <a:gd name="connsiteY102" fmla="*/ 249857 h 298452"/>
                  <a:gd name="connsiteX103" fmla="*/ 76216 w 298452"/>
                  <a:gd name="connsiteY103" fmla="*/ 266051 h 298452"/>
                  <a:gd name="connsiteX104" fmla="*/ 65881 w 298452"/>
                  <a:gd name="connsiteY104" fmla="*/ 269187 h 298452"/>
                  <a:gd name="connsiteX105" fmla="*/ 52685 w 298452"/>
                  <a:gd name="connsiteY105" fmla="*/ 263716 h 298452"/>
                  <a:gd name="connsiteX106" fmla="*/ 34737 w 298452"/>
                  <a:gd name="connsiteY106" fmla="*/ 245781 h 298452"/>
                  <a:gd name="connsiteX107" fmla="*/ 32401 w 298452"/>
                  <a:gd name="connsiteY107" fmla="*/ 222236 h 298452"/>
                  <a:gd name="connsiteX108" fmla="*/ 48595 w 298452"/>
                  <a:gd name="connsiteY108" fmla="*/ 197959 h 298452"/>
                  <a:gd name="connsiteX109" fmla="*/ 43593 w 298452"/>
                  <a:gd name="connsiteY109" fmla="*/ 185938 h 298452"/>
                  <a:gd name="connsiteX110" fmla="*/ 15006 w 298452"/>
                  <a:gd name="connsiteY110" fmla="*/ 180218 h 298452"/>
                  <a:gd name="connsiteX111" fmla="*/ 0 w 298452"/>
                  <a:gd name="connsiteY111" fmla="*/ 161924 h 298452"/>
                  <a:gd name="connsiteX112" fmla="*/ 0 w 298452"/>
                  <a:gd name="connsiteY112" fmla="*/ 136542 h 298452"/>
                  <a:gd name="connsiteX113" fmla="*/ 15006 w 298452"/>
                  <a:gd name="connsiteY113" fmla="*/ 118248 h 298452"/>
                  <a:gd name="connsiteX114" fmla="*/ 43593 w 298452"/>
                  <a:gd name="connsiteY114" fmla="*/ 112528 h 298452"/>
                  <a:gd name="connsiteX115" fmla="*/ 48595 w 298452"/>
                  <a:gd name="connsiteY115" fmla="*/ 100507 h 298452"/>
                  <a:gd name="connsiteX116" fmla="*/ 32401 w 298452"/>
                  <a:gd name="connsiteY116" fmla="*/ 76216 h 298452"/>
                  <a:gd name="connsiteX117" fmla="*/ 34737 w 298452"/>
                  <a:gd name="connsiteY117" fmla="*/ 52685 h 298452"/>
                  <a:gd name="connsiteX118" fmla="*/ 52685 w 298452"/>
                  <a:gd name="connsiteY118" fmla="*/ 34737 h 298452"/>
                  <a:gd name="connsiteX119" fmla="*/ 65881 w 298452"/>
                  <a:gd name="connsiteY119" fmla="*/ 29279 h 298452"/>
                  <a:gd name="connsiteX120" fmla="*/ 76216 w 298452"/>
                  <a:gd name="connsiteY120" fmla="*/ 32415 h 298452"/>
                  <a:gd name="connsiteX121" fmla="*/ 100507 w 298452"/>
                  <a:gd name="connsiteY121" fmla="*/ 48595 h 298452"/>
                  <a:gd name="connsiteX122" fmla="*/ 112528 w 298452"/>
                  <a:gd name="connsiteY122" fmla="*/ 43593 h 298452"/>
                  <a:gd name="connsiteX123" fmla="*/ 118248 w 298452"/>
                  <a:gd name="connsiteY123" fmla="*/ 15006 h 298452"/>
                  <a:gd name="connsiteX124" fmla="*/ 136528 w 298452"/>
                  <a:gd name="connsiteY124" fmla="*/ 0 h 2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98452" h="298452">
                    <a:moveTo>
                      <a:pt x="149221" y="121246"/>
                    </a:moveTo>
                    <a:cubicBezTo>
                      <a:pt x="133773" y="121246"/>
                      <a:pt x="121241" y="133782"/>
                      <a:pt x="121241" y="149226"/>
                    </a:cubicBezTo>
                    <a:cubicBezTo>
                      <a:pt x="121241" y="164674"/>
                      <a:pt x="133773" y="177206"/>
                      <a:pt x="149221" y="177206"/>
                    </a:cubicBezTo>
                    <a:cubicBezTo>
                      <a:pt x="164668" y="177206"/>
                      <a:pt x="177200" y="164674"/>
                      <a:pt x="177200" y="149226"/>
                    </a:cubicBezTo>
                    <a:cubicBezTo>
                      <a:pt x="177200" y="133782"/>
                      <a:pt x="164668" y="121246"/>
                      <a:pt x="149221" y="121246"/>
                    </a:cubicBezTo>
                    <a:close/>
                    <a:moveTo>
                      <a:pt x="149221" y="111919"/>
                    </a:moveTo>
                    <a:cubicBezTo>
                      <a:pt x="169821" y="111919"/>
                      <a:pt x="186526" y="128614"/>
                      <a:pt x="186526" y="149226"/>
                    </a:cubicBezTo>
                    <a:cubicBezTo>
                      <a:pt x="186526" y="169838"/>
                      <a:pt x="169821" y="186533"/>
                      <a:pt x="149221" y="186533"/>
                    </a:cubicBezTo>
                    <a:cubicBezTo>
                      <a:pt x="128599" y="186533"/>
                      <a:pt x="111915" y="169838"/>
                      <a:pt x="111915" y="149226"/>
                    </a:cubicBezTo>
                    <a:cubicBezTo>
                      <a:pt x="111915" y="128614"/>
                      <a:pt x="128599" y="111919"/>
                      <a:pt x="149221" y="111919"/>
                    </a:cubicBezTo>
                    <a:close/>
                    <a:moveTo>
                      <a:pt x="149221" y="92100"/>
                    </a:moveTo>
                    <a:cubicBezTo>
                      <a:pt x="117672" y="92100"/>
                      <a:pt x="92097" y="117683"/>
                      <a:pt x="92097" y="149226"/>
                    </a:cubicBezTo>
                    <a:cubicBezTo>
                      <a:pt x="92097" y="180769"/>
                      <a:pt x="117672" y="206351"/>
                      <a:pt x="149221" y="206351"/>
                    </a:cubicBezTo>
                    <a:cubicBezTo>
                      <a:pt x="180751" y="206351"/>
                      <a:pt x="206345" y="180769"/>
                      <a:pt x="206345" y="149226"/>
                    </a:cubicBezTo>
                    <a:cubicBezTo>
                      <a:pt x="206345" y="117683"/>
                      <a:pt x="180751" y="92100"/>
                      <a:pt x="149221" y="92100"/>
                    </a:cubicBezTo>
                    <a:close/>
                    <a:moveTo>
                      <a:pt x="149221" y="83939"/>
                    </a:moveTo>
                    <a:cubicBezTo>
                      <a:pt x="185266" y="83939"/>
                      <a:pt x="214505" y="113173"/>
                      <a:pt x="214505" y="149226"/>
                    </a:cubicBezTo>
                    <a:cubicBezTo>
                      <a:pt x="214505" y="185278"/>
                      <a:pt x="185266" y="214512"/>
                      <a:pt x="149221" y="214512"/>
                    </a:cubicBezTo>
                    <a:cubicBezTo>
                      <a:pt x="113169" y="214512"/>
                      <a:pt x="83936" y="185278"/>
                      <a:pt x="83936" y="149226"/>
                    </a:cubicBezTo>
                    <a:cubicBezTo>
                      <a:pt x="83936" y="113173"/>
                      <a:pt x="113169" y="83939"/>
                      <a:pt x="149221" y="83939"/>
                    </a:cubicBezTo>
                    <a:close/>
                    <a:moveTo>
                      <a:pt x="161910" y="18653"/>
                    </a:moveTo>
                    <a:lnTo>
                      <a:pt x="136528" y="18667"/>
                    </a:lnTo>
                    <a:lnTo>
                      <a:pt x="130822" y="47255"/>
                    </a:lnTo>
                    <a:cubicBezTo>
                      <a:pt x="129523" y="53735"/>
                      <a:pt x="124894" y="59041"/>
                      <a:pt x="118649" y="61210"/>
                    </a:cubicBezTo>
                    <a:cubicBezTo>
                      <a:pt x="115208" y="62413"/>
                      <a:pt x="111850" y="63822"/>
                      <a:pt x="108631" y="65397"/>
                    </a:cubicBezTo>
                    <a:cubicBezTo>
                      <a:pt x="106047" y="66627"/>
                      <a:pt x="103270" y="67249"/>
                      <a:pt x="100507" y="67249"/>
                    </a:cubicBezTo>
                    <a:cubicBezTo>
                      <a:pt x="96873" y="67249"/>
                      <a:pt x="93266" y="66198"/>
                      <a:pt x="90157" y="64112"/>
                    </a:cubicBezTo>
                    <a:lnTo>
                      <a:pt x="65867" y="47932"/>
                    </a:lnTo>
                    <a:lnTo>
                      <a:pt x="47918" y="65881"/>
                    </a:lnTo>
                    <a:lnTo>
                      <a:pt x="64112" y="90158"/>
                    </a:lnTo>
                    <a:cubicBezTo>
                      <a:pt x="67774" y="95657"/>
                      <a:pt x="68257" y="102690"/>
                      <a:pt x="65369" y="108631"/>
                    </a:cubicBezTo>
                    <a:cubicBezTo>
                      <a:pt x="63794" y="111878"/>
                      <a:pt x="62412" y="115222"/>
                      <a:pt x="61210" y="118662"/>
                    </a:cubicBezTo>
                    <a:cubicBezTo>
                      <a:pt x="59041" y="124908"/>
                      <a:pt x="53721" y="129537"/>
                      <a:pt x="47255" y="130822"/>
                    </a:cubicBezTo>
                    <a:lnTo>
                      <a:pt x="18653" y="136542"/>
                    </a:lnTo>
                    <a:lnTo>
                      <a:pt x="18667" y="161924"/>
                    </a:lnTo>
                    <a:lnTo>
                      <a:pt x="47255" y="167644"/>
                    </a:lnTo>
                    <a:cubicBezTo>
                      <a:pt x="53721" y="168943"/>
                      <a:pt x="59041" y="173572"/>
                      <a:pt x="61210" y="179817"/>
                    </a:cubicBezTo>
                    <a:cubicBezTo>
                      <a:pt x="62412" y="183258"/>
                      <a:pt x="63822" y="186602"/>
                      <a:pt x="65383" y="189835"/>
                    </a:cubicBezTo>
                    <a:cubicBezTo>
                      <a:pt x="68257" y="195790"/>
                      <a:pt x="67774" y="202809"/>
                      <a:pt x="64112" y="208295"/>
                    </a:cubicBezTo>
                    <a:lnTo>
                      <a:pt x="47918" y="232585"/>
                    </a:lnTo>
                    <a:lnTo>
                      <a:pt x="65867" y="250534"/>
                    </a:lnTo>
                    <a:lnTo>
                      <a:pt x="90157" y="234340"/>
                    </a:lnTo>
                    <a:cubicBezTo>
                      <a:pt x="93266" y="232268"/>
                      <a:pt x="96873" y="231204"/>
                      <a:pt x="100507" y="231204"/>
                    </a:cubicBezTo>
                    <a:cubicBezTo>
                      <a:pt x="103270" y="231204"/>
                      <a:pt x="106047" y="231825"/>
                      <a:pt x="108631" y="233083"/>
                    </a:cubicBezTo>
                    <a:cubicBezTo>
                      <a:pt x="111864" y="234658"/>
                      <a:pt x="115222" y="236054"/>
                      <a:pt x="118662" y="237256"/>
                    </a:cubicBezTo>
                    <a:cubicBezTo>
                      <a:pt x="124894" y="239411"/>
                      <a:pt x="129523" y="244731"/>
                      <a:pt x="130822" y="251211"/>
                    </a:cubicBezTo>
                    <a:lnTo>
                      <a:pt x="136528" y="279799"/>
                    </a:lnTo>
                    <a:lnTo>
                      <a:pt x="161910" y="279799"/>
                    </a:lnTo>
                    <a:lnTo>
                      <a:pt x="167644" y="251211"/>
                    </a:lnTo>
                    <a:cubicBezTo>
                      <a:pt x="168943" y="244731"/>
                      <a:pt x="173572" y="239411"/>
                      <a:pt x="179790" y="237256"/>
                    </a:cubicBezTo>
                    <a:cubicBezTo>
                      <a:pt x="183258" y="236054"/>
                      <a:pt x="186588" y="234644"/>
                      <a:pt x="189835" y="233069"/>
                    </a:cubicBezTo>
                    <a:cubicBezTo>
                      <a:pt x="192405" y="231825"/>
                      <a:pt x="195182" y="231204"/>
                      <a:pt x="197959" y="231204"/>
                    </a:cubicBezTo>
                    <a:cubicBezTo>
                      <a:pt x="201580" y="231204"/>
                      <a:pt x="205186" y="232268"/>
                      <a:pt x="208309" y="234340"/>
                    </a:cubicBezTo>
                    <a:lnTo>
                      <a:pt x="232585" y="250534"/>
                    </a:lnTo>
                    <a:lnTo>
                      <a:pt x="250520" y="232585"/>
                    </a:lnTo>
                    <a:lnTo>
                      <a:pt x="234326" y="208295"/>
                    </a:lnTo>
                    <a:cubicBezTo>
                      <a:pt x="230665" y="202809"/>
                      <a:pt x="230181" y="195776"/>
                      <a:pt x="233083" y="189821"/>
                    </a:cubicBezTo>
                    <a:cubicBezTo>
                      <a:pt x="234644" y="186574"/>
                      <a:pt x="236040" y="183244"/>
                      <a:pt x="237242" y="179804"/>
                    </a:cubicBezTo>
                    <a:cubicBezTo>
                      <a:pt x="239411" y="173558"/>
                      <a:pt x="244717" y="168929"/>
                      <a:pt x="251197" y="167644"/>
                    </a:cubicBezTo>
                    <a:cubicBezTo>
                      <a:pt x="251197" y="167644"/>
                      <a:pt x="279799" y="161924"/>
                      <a:pt x="279799" y="161924"/>
                    </a:cubicBezTo>
                    <a:lnTo>
                      <a:pt x="279785" y="136542"/>
                    </a:lnTo>
                    <a:lnTo>
                      <a:pt x="251197" y="130808"/>
                    </a:lnTo>
                    <a:cubicBezTo>
                      <a:pt x="244717" y="129523"/>
                      <a:pt x="239411" y="124894"/>
                      <a:pt x="237242" y="118649"/>
                    </a:cubicBezTo>
                    <a:cubicBezTo>
                      <a:pt x="236040" y="115208"/>
                      <a:pt x="234630" y="111864"/>
                      <a:pt x="233055" y="108631"/>
                    </a:cubicBezTo>
                    <a:cubicBezTo>
                      <a:pt x="230195" y="102676"/>
                      <a:pt x="230665" y="95657"/>
                      <a:pt x="234326" y="90158"/>
                    </a:cubicBezTo>
                    <a:lnTo>
                      <a:pt x="250520" y="65881"/>
                    </a:lnTo>
                    <a:lnTo>
                      <a:pt x="232585" y="47932"/>
                    </a:lnTo>
                    <a:lnTo>
                      <a:pt x="208309" y="64112"/>
                    </a:lnTo>
                    <a:cubicBezTo>
                      <a:pt x="205186" y="66198"/>
                      <a:pt x="201580" y="67249"/>
                      <a:pt x="197959" y="67249"/>
                    </a:cubicBezTo>
                    <a:cubicBezTo>
                      <a:pt x="195168" y="67249"/>
                      <a:pt x="192405" y="66627"/>
                      <a:pt x="189807" y="65383"/>
                    </a:cubicBezTo>
                    <a:cubicBezTo>
                      <a:pt x="186574" y="63808"/>
                      <a:pt x="183244" y="62413"/>
                      <a:pt x="179790" y="61210"/>
                    </a:cubicBezTo>
                    <a:cubicBezTo>
                      <a:pt x="173544" y="59041"/>
                      <a:pt x="168916" y="53735"/>
                      <a:pt x="167631" y="47255"/>
                    </a:cubicBezTo>
                    <a:close/>
                    <a:moveTo>
                      <a:pt x="136528" y="0"/>
                    </a:moveTo>
                    <a:lnTo>
                      <a:pt x="161910" y="0"/>
                    </a:lnTo>
                    <a:cubicBezTo>
                      <a:pt x="170795" y="0"/>
                      <a:pt x="178463" y="6287"/>
                      <a:pt x="180190" y="15006"/>
                    </a:cubicBezTo>
                    <a:lnTo>
                      <a:pt x="185911" y="43593"/>
                    </a:lnTo>
                    <a:cubicBezTo>
                      <a:pt x="190056" y="45030"/>
                      <a:pt x="194063" y="46716"/>
                      <a:pt x="197959" y="48595"/>
                    </a:cubicBezTo>
                    <a:lnTo>
                      <a:pt x="222250" y="32415"/>
                    </a:lnTo>
                    <a:cubicBezTo>
                      <a:pt x="225387" y="30301"/>
                      <a:pt x="228993" y="29279"/>
                      <a:pt x="232572" y="29279"/>
                    </a:cubicBezTo>
                    <a:cubicBezTo>
                      <a:pt x="237408" y="29279"/>
                      <a:pt x="242161" y="31130"/>
                      <a:pt x="245767" y="34737"/>
                    </a:cubicBezTo>
                    <a:lnTo>
                      <a:pt x="263716" y="52685"/>
                    </a:lnTo>
                    <a:cubicBezTo>
                      <a:pt x="270002" y="58972"/>
                      <a:pt x="270983" y="68824"/>
                      <a:pt x="266051" y="76216"/>
                    </a:cubicBezTo>
                    <a:lnTo>
                      <a:pt x="249857" y="100507"/>
                    </a:lnTo>
                    <a:cubicBezTo>
                      <a:pt x="251722" y="104389"/>
                      <a:pt x="253422" y="108382"/>
                      <a:pt x="254859" y="112528"/>
                    </a:cubicBezTo>
                    <a:lnTo>
                      <a:pt x="283447" y="118248"/>
                    </a:lnTo>
                    <a:cubicBezTo>
                      <a:pt x="292165" y="120003"/>
                      <a:pt x="298452" y="127657"/>
                      <a:pt x="298452" y="136542"/>
                    </a:cubicBezTo>
                    <a:lnTo>
                      <a:pt x="298452" y="161924"/>
                    </a:lnTo>
                    <a:cubicBezTo>
                      <a:pt x="298452" y="170809"/>
                      <a:pt x="292165" y="178463"/>
                      <a:pt x="283447" y="180218"/>
                    </a:cubicBezTo>
                    <a:lnTo>
                      <a:pt x="254859" y="185925"/>
                    </a:lnTo>
                    <a:cubicBezTo>
                      <a:pt x="253422" y="190056"/>
                      <a:pt x="251750" y="194063"/>
                      <a:pt x="249857" y="197959"/>
                    </a:cubicBezTo>
                    <a:lnTo>
                      <a:pt x="266051" y="222236"/>
                    </a:lnTo>
                    <a:cubicBezTo>
                      <a:pt x="270983" y="229629"/>
                      <a:pt x="270002" y="239494"/>
                      <a:pt x="263716" y="245781"/>
                    </a:cubicBezTo>
                    <a:lnTo>
                      <a:pt x="245767" y="263716"/>
                    </a:lnTo>
                    <a:cubicBezTo>
                      <a:pt x="242161" y="267322"/>
                      <a:pt x="237408" y="269187"/>
                      <a:pt x="232572" y="269187"/>
                    </a:cubicBezTo>
                    <a:cubicBezTo>
                      <a:pt x="228993" y="269187"/>
                      <a:pt x="225387" y="268151"/>
                      <a:pt x="222250" y="266051"/>
                    </a:cubicBezTo>
                    <a:lnTo>
                      <a:pt x="197959" y="249857"/>
                    </a:lnTo>
                    <a:cubicBezTo>
                      <a:pt x="194077" y="251750"/>
                      <a:pt x="190070" y="253422"/>
                      <a:pt x="185938" y="254873"/>
                    </a:cubicBezTo>
                    <a:lnTo>
                      <a:pt x="180190" y="283460"/>
                    </a:lnTo>
                    <a:cubicBezTo>
                      <a:pt x="178463" y="292193"/>
                      <a:pt x="170795" y="298452"/>
                      <a:pt x="161910" y="298452"/>
                    </a:cubicBezTo>
                    <a:lnTo>
                      <a:pt x="136528" y="298452"/>
                    </a:lnTo>
                    <a:cubicBezTo>
                      <a:pt x="127644" y="298452"/>
                      <a:pt x="119989" y="292193"/>
                      <a:pt x="118248" y="283460"/>
                    </a:cubicBezTo>
                    <a:lnTo>
                      <a:pt x="112528" y="254873"/>
                    </a:lnTo>
                    <a:cubicBezTo>
                      <a:pt x="108382" y="253422"/>
                      <a:pt x="104389" y="251750"/>
                      <a:pt x="100507" y="249857"/>
                    </a:cubicBezTo>
                    <a:lnTo>
                      <a:pt x="76216" y="266051"/>
                    </a:lnTo>
                    <a:cubicBezTo>
                      <a:pt x="73066" y="268151"/>
                      <a:pt x="69459" y="269187"/>
                      <a:pt x="65881" y="269187"/>
                    </a:cubicBezTo>
                    <a:cubicBezTo>
                      <a:pt x="61058" y="269187"/>
                      <a:pt x="56291" y="267322"/>
                      <a:pt x="52685" y="263716"/>
                    </a:cubicBezTo>
                    <a:lnTo>
                      <a:pt x="34737" y="245781"/>
                    </a:lnTo>
                    <a:cubicBezTo>
                      <a:pt x="28450" y="239494"/>
                      <a:pt x="27469" y="229629"/>
                      <a:pt x="32401" y="222236"/>
                    </a:cubicBezTo>
                    <a:lnTo>
                      <a:pt x="48595" y="197959"/>
                    </a:lnTo>
                    <a:cubicBezTo>
                      <a:pt x="46716" y="194077"/>
                      <a:pt x="45030" y="190070"/>
                      <a:pt x="43593" y="185938"/>
                    </a:cubicBezTo>
                    <a:lnTo>
                      <a:pt x="15006" y="180218"/>
                    </a:lnTo>
                    <a:cubicBezTo>
                      <a:pt x="6273" y="178463"/>
                      <a:pt x="0" y="170809"/>
                      <a:pt x="0" y="161924"/>
                    </a:cubicBezTo>
                    <a:lnTo>
                      <a:pt x="0" y="136542"/>
                    </a:lnTo>
                    <a:cubicBezTo>
                      <a:pt x="0" y="127657"/>
                      <a:pt x="6273" y="120003"/>
                      <a:pt x="15006" y="118248"/>
                    </a:cubicBezTo>
                    <a:lnTo>
                      <a:pt x="43593" y="112528"/>
                    </a:lnTo>
                    <a:cubicBezTo>
                      <a:pt x="45030" y="108396"/>
                      <a:pt x="46702" y="104389"/>
                      <a:pt x="48595" y="100507"/>
                    </a:cubicBezTo>
                    <a:lnTo>
                      <a:pt x="32401" y="76216"/>
                    </a:lnTo>
                    <a:cubicBezTo>
                      <a:pt x="27469" y="68824"/>
                      <a:pt x="28450" y="58972"/>
                      <a:pt x="34737" y="52685"/>
                    </a:cubicBezTo>
                    <a:lnTo>
                      <a:pt x="52685" y="34737"/>
                    </a:lnTo>
                    <a:cubicBezTo>
                      <a:pt x="56291" y="31130"/>
                      <a:pt x="61058" y="29279"/>
                      <a:pt x="65881" y="29279"/>
                    </a:cubicBezTo>
                    <a:cubicBezTo>
                      <a:pt x="69459" y="29279"/>
                      <a:pt x="73052" y="30301"/>
                      <a:pt x="76216" y="32415"/>
                    </a:cubicBezTo>
                    <a:lnTo>
                      <a:pt x="100507" y="48595"/>
                    </a:lnTo>
                    <a:cubicBezTo>
                      <a:pt x="104389" y="46716"/>
                      <a:pt x="108382" y="45030"/>
                      <a:pt x="112528" y="43593"/>
                    </a:cubicBezTo>
                    <a:lnTo>
                      <a:pt x="118248" y="15006"/>
                    </a:lnTo>
                    <a:cubicBezTo>
                      <a:pt x="119989" y="6287"/>
                      <a:pt x="127644" y="0"/>
                      <a:pt x="13652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9" name="íṩḷiḓè">
                <a:extLst>
                  <a:ext uri="{FF2B5EF4-FFF2-40B4-BE49-F238E27FC236}">
                    <a16:creationId xmlns:a16="http://schemas.microsoft.com/office/drawing/2014/main" id="{8CC8AD8E-1FE2-425C-AFB1-DA6EF2E6FC2F}"/>
                  </a:ext>
                </a:extLst>
              </p:cNvPr>
              <p:cNvGrpSpPr/>
              <p:nvPr/>
            </p:nvGrpSpPr>
            <p:grpSpPr>
              <a:xfrm>
                <a:off x="886464" y="2932009"/>
                <a:ext cx="1546906" cy="1437466"/>
                <a:chOff x="4601214" y="1615719"/>
                <a:chExt cx="1546906" cy="1437466"/>
              </a:xfrm>
            </p:grpSpPr>
            <p:sp>
              <p:nvSpPr>
                <p:cNvPr id="60" name="îṡlíde">
                  <a:extLst>
                    <a:ext uri="{FF2B5EF4-FFF2-40B4-BE49-F238E27FC236}">
                      <a16:creationId xmlns:a16="http://schemas.microsoft.com/office/drawing/2014/main" id="{C1D18742-2628-433A-ADA8-405AE6653EEA}"/>
                    </a:ext>
                  </a:extLst>
                </p:cNvPr>
                <p:cNvSpPr/>
                <p:nvPr/>
              </p:nvSpPr>
              <p:spPr>
                <a:xfrm>
                  <a:off x="4601215" y="1615719"/>
                  <a:ext cx="1546905" cy="426185"/>
                </a:xfrm>
                <a:prstGeom prst="rect">
                  <a:avLst/>
                </a:prstGeom>
              </p:spPr>
              <p:txBody>
                <a:bodyPr wrap="none" lIns="67500" tIns="35100" rIns="67500" bIns="35100" anchor="b" anchorCtr="0">
                  <a:normAutofit/>
                </a:bodyPr>
                <a:lstStyle/>
                <a:p>
                  <a:r>
                    <a:rPr lang="en-US" altLang="zh-CN" sz="1050" b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Griffith,1921</a:t>
                  </a:r>
                </a:p>
              </p:txBody>
            </p:sp>
            <p:sp>
              <p:nvSpPr>
                <p:cNvPr id="61" name="ísḷiďe">
                  <a:extLst>
                    <a:ext uri="{FF2B5EF4-FFF2-40B4-BE49-F238E27FC236}">
                      <a16:creationId xmlns:a16="http://schemas.microsoft.com/office/drawing/2014/main" id="{0085BEE8-961A-4F65-A5BB-949ED5CFD487}"/>
                    </a:ext>
                  </a:extLst>
                </p:cNvPr>
                <p:cNvSpPr/>
                <p:nvPr/>
              </p:nvSpPr>
              <p:spPr>
                <a:xfrm>
                  <a:off x="4601214" y="2007382"/>
                  <a:ext cx="1324979" cy="1045803"/>
                </a:xfrm>
                <a:prstGeom prst="rect">
                  <a:avLst/>
                </a:prstGeom>
              </p:spPr>
              <p:txBody>
                <a:bodyPr wrap="square" lIns="67500" tIns="35100" rIns="67500" bIns="3510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Theoretical foundations of the classical theory of brittle fracture</a:t>
                  </a:r>
                </a:p>
              </p:txBody>
            </p:sp>
          </p:grpSp>
        </p:grpSp>
        <p:cxnSp>
          <p:nvCxnSpPr>
            <p:cNvPr id="32" name="直接连接符 65">
              <a:extLst>
                <a:ext uri="{FF2B5EF4-FFF2-40B4-BE49-F238E27FC236}">
                  <a16:creationId xmlns:a16="http://schemas.microsoft.com/office/drawing/2014/main" id="{F5F47673-CA7F-484C-8477-ABC557D70FC0}"/>
                </a:ext>
              </a:extLst>
            </p:cNvPr>
            <p:cNvCxnSpPr>
              <a:cxnSpLocks/>
            </p:cNvCxnSpPr>
            <p:nvPr/>
          </p:nvCxnSpPr>
          <p:spPr>
            <a:xfrm>
              <a:off x="569516" y="4639849"/>
              <a:ext cx="0" cy="47447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3339408" y="1735874"/>
            <a:ext cx="2357932" cy="2604825"/>
            <a:chOff x="3705028" y="2579922"/>
            <a:chExt cx="2178187" cy="3096979"/>
          </a:xfrm>
        </p:grpSpPr>
        <p:sp>
          <p:nvSpPr>
            <p:cNvPr id="14" name="îṡlíḓè">
              <a:extLst>
                <a:ext uri="{FF2B5EF4-FFF2-40B4-BE49-F238E27FC236}">
                  <a16:creationId xmlns:a16="http://schemas.microsoft.com/office/drawing/2014/main" id="{C9A37F31-1DCD-47FB-8D85-922DFF735EAF}"/>
                </a:ext>
              </a:extLst>
            </p:cNvPr>
            <p:cNvSpPr/>
            <p:nvPr/>
          </p:nvSpPr>
          <p:spPr>
            <a:xfrm>
              <a:off x="4078884" y="5114326"/>
              <a:ext cx="194470" cy="19446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5" name="ïṥlíďé">
              <a:extLst>
                <a:ext uri="{FF2B5EF4-FFF2-40B4-BE49-F238E27FC236}">
                  <a16:creationId xmlns:a16="http://schemas.microsoft.com/office/drawing/2014/main" id="{5FEA4C47-DAA5-4758-A751-0852D292CBB3}"/>
                </a:ext>
              </a:extLst>
            </p:cNvPr>
            <p:cNvSpPr txBox="1"/>
            <p:nvPr/>
          </p:nvSpPr>
          <p:spPr bwMode="auto">
            <a:xfrm>
              <a:off x="3705028" y="5308791"/>
              <a:ext cx="911225" cy="368110"/>
            </a:xfrm>
            <a:prstGeom prst="rect">
              <a:avLst/>
            </a:prstGeom>
            <a:noFill/>
          </p:spPr>
          <p:txBody>
            <a:bodyPr wrap="square" lIns="68580" tIns="34290" rIns="68580" bIns="34290" anchor="t" anchorCtr="0">
              <a:normAutofit/>
            </a:bodyPr>
            <a:lstStyle/>
            <a:p>
              <a:pPr algn="ctr"/>
              <a:r>
                <a:rPr lang="en-US" altLang="zh-CN" sz="9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1998</a:t>
              </a:r>
              <a:endParaRPr lang="zh-CN" alt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16" name="îŝḷîḍé">
              <a:extLst>
                <a:ext uri="{FF2B5EF4-FFF2-40B4-BE49-F238E27FC236}">
                  <a16:creationId xmlns:a16="http://schemas.microsoft.com/office/drawing/2014/main" id="{7AEA92DD-4F60-450E-9BE4-6B9A60D1893E}"/>
                </a:ext>
              </a:extLst>
            </p:cNvPr>
            <p:cNvGrpSpPr/>
            <p:nvPr/>
          </p:nvGrpSpPr>
          <p:grpSpPr>
            <a:xfrm>
              <a:off x="4032498" y="2579922"/>
              <a:ext cx="1850717" cy="1896937"/>
              <a:chOff x="4426393" y="2819913"/>
              <a:chExt cx="1850717" cy="1896937"/>
            </a:xfrm>
          </p:grpSpPr>
          <p:sp>
            <p:nvSpPr>
              <p:cNvPr id="50" name="işľíḋe">
                <a:extLst>
                  <a:ext uri="{FF2B5EF4-FFF2-40B4-BE49-F238E27FC236}">
                    <a16:creationId xmlns:a16="http://schemas.microsoft.com/office/drawing/2014/main" id="{A03A61E2-FF6A-4827-8C58-65CE923A0A5A}"/>
                  </a:ext>
                </a:extLst>
              </p:cNvPr>
              <p:cNvSpPr/>
              <p:nvPr/>
            </p:nvSpPr>
            <p:spPr>
              <a:xfrm>
                <a:off x="4503143" y="2819913"/>
                <a:ext cx="298452" cy="298452"/>
              </a:xfrm>
              <a:custGeom>
                <a:avLst/>
                <a:gdLst>
                  <a:gd name="connsiteX0" fmla="*/ 149221 w 298452"/>
                  <a:gd name="connsiteY0" fmla="*/ 121246 h 298452"/>
                  <a:gd name="connsiteX1" fmla="*/ 121241 w 298452"/>
                  <a:gd name="connsiteY1" fmla="*/ 149226 h 298452"/>
                  <a:gd name="connsiteX2" fmla="*/ 149221 w 298452"/>
                  <a:gd name="connsiteY2" fmla="*/ 177206 h 298452"/>
                  <a:gd name="connsiteX3" fmla="*/ 177200 w 298452"/>
                  <a:gd name="connsiteY3" fmla="*/ 149226 h 298452"/>
                  <a:gd name="connsiteX4" fmla="*/ 149221 w 298452"/>
                  <a:gd name="connsiteY4" fmla="*/ 121246 h 298452"/>
                  <a:gd name="connsiteX5" fmla="*/ 149221 w 298452"/>
                  <a:gd name="connsiteY5" fmla="*/ 111919 h 298452"/>
                  <a:gd name="connsiteX6" fmla="*/ 186526 w 298452"/>
                  <a:gd name="connsiteY6" fmla="*/ 149226 h 298452"/>
                  <a:gd name="connsiteX7" fmla="*/ 149221 w 298452"/>
                  <a:gd name="connsiteY7" fmla="*/ 186533 h 298452"/>
                  <a:gd name="connsiteX8" fmla="*/ 111915 w 298452"/>
                  <a:gd name="connsiteY8" fmla="*/ 149226 h 298452"/>
                  <a:gd name="connsiteX9" fmla="*/ 149221 w 298452"/>
                  <a:gd name="connsiteY9" fmla="*/ 111919 h 298452"/>
                  <a:gd name="connsiteX10" fmla="*/ 149221 w 298452"/>
                  <a:gd name="connsiteY10" fmla="*/ 92100 h 298452"/>
                  <a:gd name="connsiteX11" fmla="*/ 92097 w 298452"/>
                  <a:gd name="connsiteY11" fmla="*/ 149226 h 298452"/>
                  <a:gd name="connsiteX12" fmla="*/ 149221 w 298452"/>
                  <a:gd name="connsiteY12" fmla="*/ 206351 h 298452"/>
                  <a:gd name="connsiteX13" fmla="*/ 206345 w 298452"/>
                  <a:gd name="connsiteY13" fmla="*/ 149226 h 298452"/>
                  <a:gd name="connsiteX14" fmla="*/ 149221 w 298452"/>
                  <a:gd name="connsiteY14" fmla="*/ 92100 h 298452"/>
                  <a:gd name="connsiteX15" fmla="*/ 149221 w 298452"/>
                  <a:gd name="connsiteY15" fmla="*/ 83939 h 298452"/>
                  <a:gd name="connsiteX16" fmla="*/ 214505 w 298452"/>
                  <a:gd name="connsiteY16" fmla="*/ 149226 h 298452"/>
                  <a:gd name="connsiteX17" fmla="*/ 149221 w 298452"/>
                  <a:gd name="connsiteY17" fmla="*/ 214512 h 298452"/>
                  <a:gd name="connsiteX18" fmla="*/ 83936 w 298452"/>
                  <a:gd name="connsiteY18" fmla="*/ 149226 h 298452"/>
                  <a:gd name="connsiteX19" fmla="*/ 149221 w 298452"/>
                  <a:gd name="connsiteY19" fmla="*/ 83939 h 298452"/>
                  <a:gd name="connsiteX20" fmla="*/ 161910 w 298452"/>
                  <a:gd name="connsiteY20" fmla="*/ 18653 h 298452"/>
                  <a:gd name="connsiteX21" fmla="*/ 136528 w 298452"/>
                  <a:gd name="connsiteY21" fmla="*/ 18667 h 298452"/>
                  <a:gd name="connsiteX22" fmla="*/ 130822 w 298452"/>
                  <a:gd name="connsiteY22" fmla="*/ 47255 h 298452"/>
                  <a:gd name="connsiteX23" fmla="*/ 118649 w 298452"/>
                  <a:gd name="connsiteY23" fmla="*/ 61210 h 298452"/>
                  <a:gd name="connsiteX24" fmla="*/ 108631 w 298452"/>
                  <a:gd name="connsiteY24" fmla="*/ 65397 h 298452"/>
                  <a:gd name="connsiteX25" fmla="*/ 100507 w 298452"/>
                  <a:gd name="connsiteY25" fmla="*/ 67249 h 298452"/>
                  <a:gd name="connsiteX26" fmla="*/ 90157 w 298452"/>
                  <a:gd name="connsiteY26" fmla="*/ 64112 h 298452"/>
                  <a:gd name="connsiteX27" fmla="*/ 65867 w 298452"/>
                  <a:gd name="connsiteY27" fmla="*/ 47932 h 298452"/>
                  <a:gd name="connsiteX28" fmla="*/ 47918 w 298452"/>
                  <a:gd name="connsiteY28" fmla="*/ 65881 h 298452"/>
                  <a:gd name="connsiteX29" fmla="*/ 64112 w 298452"/>
                  <a:gd name="connsiteY29" fmla="*/ 90158 h 298452"/>
                  <a:gd name="connsiteX30" fmla="*/ 65369 w 298452"/>
                  <a:gd name="connsiteY30" fmla="*/ 108631 h 298452"/>
                  <a:gd name="connsiteX31" fmla="*/ 61210 w 298452"/>
                  <a:gd name="connsiteY31" fmla="*/ 118662 h 298452"/>
                  <a:gd name="connsiteX32" fmla="*/ 47255 w 298452"/>
                  <a:gd name="connsiteY32" fmla="*/ 130822 h 298452"/>
                  <a:gd name="connsiteX33" fmla="*/ 18653 w 298452"/>
                  <a:gd name="connsiteY33" fmla="*/ 136542 h 298452"/>
                  <a:gd name="connsiteX34" fmla="*/ 18667 w 298452"/>
                  <a:gd name="connsiteY34" fmla="*/ 161924 h 298452"/>
                  <a:gd name="connsiteX35" fmla="*/ 47255 w 298452"/>
                  <a:gd name="connsiteY35" fmla="*/ 167644 h 298452"/>
                  <a:gd name="connsiteX36" fmla="*/ 61210 w 298452"/>
                  <a:gd name="connsiteY36" fmla="*/ 179817 h 298452"/>
                  <a:gd name="connsiteX37" fmla="*/ 65383 w 298452"/>
                  <a:gd name="connsiteY37" fmla="*/ 189835 h 298452"/>
                  <a:gd name="connsiteX38" fmla="*/ 64112 w 298452"/>
                  <a:gd name="connsiteY38" fmla="*/ 208295 h 298452"/>
                  <a:gd name="connsiteX39" fmla="*/ 47918 w 298452"/>
                  <a:gd name="connsiteY39" fmla="*/ 232585 h 298452"/>
                  <a:gd name="connsiteX40" fmla="*/ 65867 w 298452"/>
                  <a:gd name="connsiteY40" fmla="*/ 250534 h 298452"/>
                  <a:gd name="connsiteX41" fmla="*/ 90157 w 298452"/>
                  <a:gd name="connsiteY41" fmla="*/ 234340 h 298452"/>
                  <a:gd name="connsiteX42" fmla="*/ 100507 w 298452"/>
                  <a:gd name="connsiteY42" fmla="*/ 231204 h 298452"/>
                  <a:gd name="connsiteX43" fmla="*/ 108631 w 298452"/>
                  <a:gd name="connsiteY43" fmla="*/ 233083 h 298452"/>
                  <a:gd name="connsiteX44" fmla="*/ 118662 w 298452"/>
                  <a:gd name="connsiteY44" fmla="*/ 237256 h 298452"/>
                  <a:gd name="connsiteX45" fmla="*/ 130822 w 298452"/>
                  <a:gd name="connsiteY45" fmla="*/ 251211 h 298452"/>
                  <a:gd name="connsiteX46" fmla="*/ 136528 w 298452"/>
                  <a:gd name="connsiteY46" fmla="*/ 279799 h 298452"/>
                  <a:gd name="connsiteX47" fmla="*/ 161910 w 298452"/>
                  <a:gd name="connsiteY47" fmla="*/ 279799 h 298452"/>
                  <a:gd name="connsiteX48" fmla="*/ 167644 w 298452"/>
                  <a:gd name="connsiteY48" fmla="*/ 251211 h 298452"/>
                  <a:gd name="connsiteX49" fmla="*/ 179790 w 298452"/>
                  <a:gd name="connsiteY49" fmla="*/ 237256 h 298452"/>
                  <a:gd name="connsiteX50" fmla="*/ 189835 w 298452"/>
                  <a:gd name="connsiteY50" fmla="*/ 233069 h 298452"/>
                  <a:gd name="connsiteX51" fmla="*/ 197959 w 298452"/>
                  <a:gd name="connsiteY51" fmla="*/ 231204 h 298452"/>
                  <a:gd name="connsiteX52" fmla="*/ 208309 w 298452"/>
                  <a:gd name="connsiteY52" fmla="*/ 234340 h 298452"/>
                  <a:gd name="connsiteX53" fmla="*/ 232585 w 298452"/>
                  <a:gd name="connsiteY53" fmla="*/ 250534 h 298452"/>
                  <a:gd name="connsiteX54" fmla="*/ 250520 w 298452"/>
                  <a:gd name="connsiteY54" fmla="*/ 232585 h 298452"/>
                  <a:gd name="connsiteX55" fmla="*/ 234326 w 298452"/>
                  <a:gd name="connsiteY55" fmla="*/ 208295 h 298452"/>
                  <a:gd name="connsiteX56" fmla="*/ 233083 w 298452"/>
                  <a:gd name="connsiteY56" fmla="*/ 189821 h 298452"/>
                  <a:gd name="connsiteX57" fmla="*/ 237242 w 298452"/>
                  <a:gd name="connsiteY57" fmla="*/ 179804 h 298452"/>
                  <a:gd name="connsiteX58" fmla="*/ 251197 w 298452"/>
                  <a:gd name="connsiteY58" fmla="*/ 167644 h 298452"/>
                  <a:gd name="connsiteX59" fmla="*/ 279799 w 298452"/>
                  <a:gd name="connsiteY59" fmla="*/ 161924 h 298452"/>
                  <a:gd name="connsiteX60" fmla="*/ 279785 w 298452"/>
                  <a:gd name="connsiteY60" fmla="*/ 136542 h 298452"/>
                  <a:gd name="connsiteX61" fmla="*/ 251197 w 298452"/>
                  <a:gd name="connsiteY61" fmla="*/ 130808 h 298452"/>
                  <a:gd name="connsiteX62" fmla="*/ 237242 w 298452"/>
                  <a:gd name="connsiteY62" fmla="*/ 118649 h 298452"/>
                  <a:gd name="connsiteX63" fmla="*/ 233055 w 298452"/>
                  <a:gd name="connsiteY63" fmla="*/ 108631 h 298452"/>
                  <a:gd name="connsiteX64" fmla="*/ 234326 w 298452"/>
                  <a:gd name="connsiteY64" fmla="*/ 90158 h 298452"/>
                  <a:gd name="connsiteX65" fmla="*/ 250520 w 298452"/>
                  <a:gd name="connsiteY65" fmla="*/ 65881 h 298452"/>
                  <a:gd name="connsiteX66" fmla="*/ 232585 w 298452"/>
                  <a:gd name="connsiteY66" fmla="*/ 47932 h 298452"/>
                  <a:gd name="connsiteX67" fmla="*/ 208309 w 298452"/>
                  <a:gd name="connsiteY67" fmla="*/ 64112 h 298452"/>
                  <a:gd name="connsiteX68" fmla="*/ 197959 w 298452"/>
                  <a:gd name="connsiteY68" fmla="*/ 67249 h 298452"/>
                  <a:gd name="connsiteX69" fmla="*/ 189807 w 298452"/>
                  <a:gd name="connsiteY69" fmla="*/ 65383 h 298452"/>
                  <a:gd name="connsiteX70" fmla="*/ 179790 w 298452"/>
                  <a:gd name="connsiteY70" fmla="*/ 61210 h 298452"/>
                  <a:gd name="connsiteX71" fmla="*/ 167631 w 298452"/>
                  <a:gd name="connsiteY71" fmla="*/ 47255 h 298452"/>
                  <a:gd name="connsiteX72" fmla="*/ 136528 w 298452"/>
                  <a:gd name="connsiteY72" fmla="*/ 0 h 298452"/>
                  <a:gd name="connsiteX73" fmla="*/ 161910 w 298452"/>
                  <a:gd name="connsiteY73" fmla="*/ 0 h 298452"/>
                  <a:gd name="connsiteX74" fmla="*/ 180190 w 298452"/>
                  <a:gd name="connsiteY74" fmla="*/ 15006 h 298452"/>
                  <a:gd name="connsiteX75" fmla="*/ 185911 w 298452"/>
                  <a:gd name="connsiteY75" fmla="*/ 43593 h 298452"/>
                  <a:gd name="connsiteX76" fmla="*/ 197959 w 298452"/>
                  <a:gd name="connsiteY76" fmla="*/ 48595 h 298452"/>
                  <a:gd name="connsiteX77" fmla="*/ 222250 w 298452"/>
                  <a:gd name="connsiteY77" fmla="*/ 32415 h 298452"/>
                  <a:gd name="connsiteX78" fmla="*/ 232572 w 298452"/>
                  <a:gd name="connsiteY78" fmla="*/ 29279 h 298452"/>
                  <a:gd name="connsiteX79" fmla="*/ 245767 w 298452"/>
                  <a:gd name="connsiteY79" fmla="*/ 34737 h 298452"/>
                  <a:gd name="connsiteX80" fmla="*/ 263716 w 298452"/>
                  <a:gd name="connsiteY80" fmla="*/ 52685 h 298452"/>
                  <a:gd name="connsiteX81" fmla="*/ 266051 w 298452"/>
                  <a:gd name="connsiteY81" fmla="*/ 76216 h 298452"/>
                  <a:gd name="connsiteX82" fmla="*/ 249857 w 298452"/>
                  <a:gd name="connsiteY82" fmla="*/ 100507 h 298452"/>
                  <a:gd name="connsiteX83" fmla="*/ 254859 w 298452"/>
                  <a:gd name="connsiteY83" fmla="*/ 112528 h 298452"/>
                  <a:gd name="connsiteX84" fmla="*/ 283447 w 298452"/>
                  <a:gd name="connsiteY84" fmla="*/ 118248 h 298452"/>
                  <a:gd name="connsiteX85" fmla="*/ 298452 w 298452"/>
                  <a:gd name="connsiteY85" fmla="*/ 136542 h 298452"/>
                  <a:gd name="connsiteX86" fmla="*/ 298452 w 298452"/>
                  <a:gd name="connsiteY86" fmla="*/ 161924 h 298452"/>
                  <a:gd name="connsiteX87" fmla="*/ 283447 w 298452"/>
                  <a:gd name="connsiteY87" fmla="*/ 180218 h 298452"/>
                  <a:gd name="connsiteX88" fmla="*/ 254859 w 298452"/>
                  <a:gd name="connsiteY88" fmla="*/ 185925 h 298452"/>
                  <a:gd name="connsiteX89" fmla="*/ 249857 w 298452"/>
                  <a:gd name="connsiteY89" fmla="*/ 197959 h 298452"/>
                  <a:gd name="connsiteX90" fmla="*/ 266051 w 298452"/>
                  <a:gd name="connsiteY90" fmla="*/ 222236 h 298452"/>
                  <a:gd name="connsiteX91" fmla="*/ 263716 w 298452"/>
                  <a:gd name="connsiteY91" fmla="*/ 245781 h 298452"/>
                  <a:gd name="connsiteX92" fmla="*/ 245767 w 298452"/>
                  <a:gd name="connsiteY92" fmla="*/ 263716 h 298452"/>
                  <a:gd name="connsiteX93" fmla="*/ 232572 w 298452"/>
                  <a:gd name="connsiteY93" fmla="*/ 269187 h 298452"/>
                  <a:gd name="connsiteX94" fmla="*/ 222250 w 298452"/>
                  <a:gd name="connsiteY94" fmla="*/ 266051 h 298452"/>
                  <a:gd name="connsiteX95" fmla="*/ 197959 w 298452"/>
                  <a:gd name="connsiteY95" fmla="*/ 249857 h 298452"/>
                  <a:gd name="connsiteX96" fmla="*/ 185938 w 298452"/>
                  <a:gd name="connsiteY96" fmla="*/ 254873 h 298452"/>
                  <a:gd name="connsiteX97" fmla="*/ 180190 w 298452"/>
                  <a:gd name="connsiteY97" fmla="*/ 283460 h 298452"/>
                  <a:gd name="connsiteX98" fmla="*/ 161910 w 298452"/>
                  <a:gd name="connsiteY98" fmla="*/ 298452 h 298452"/>
                  <a:gd name="connsiteX99" fmla="*/ 136528 w 298452"/>
                  <a:gd name="connsiteY99" fmla="*/ 298452 h 298452"/>
                  <a:gd name="connsiteX100" fmla="*/ 118248 w 298452"/>
                  <a:gd name="connsiteY100" fmla="*/ 283460 h 298452"/>
                  <a:gd name="connsiteX101" fmla="*/ 112528 w 298452"/>
                  <a:gd name="connsiteY101" fmla="*/ 254873 h 298452"/>
                  <a:gd name="connsiteX102" fmla="*/ 100507 w 298452"/>
                  <a:gd name="connsiteY102" fmla="*/ 249857 h 298452"/>
                  <a:gd name="connsiteX103" fmla="*/ 76216 w 298452"/>
                  <a:gd name="connsiteY103" fmla="*/ 266051 h 298452"/>
                  <a:gd name="connsiteX104" fmla="*/ 65881 w 298452"/>
                  <a:gd name="connsiteY104" fmla="*/ 269187 h 298452"/>
                  <a:gd name="connsiteX105" fmla="*/ 52685 w 298452"/>
                  <a:gd name="connsiteY105" fmla="*/ 263716 h 298452"/>
                  <a:gd name="connsiteX106" fmla="*/ 34737 w 298452"/>
                  <a:gd name="connsiteY106" fmla="*/ 245781 h 298452"/>
                  <a:gd name="connsiteX107" fmla="*/ 32401 w 298452"/>
                  <a:gd name="connsiteY107" fmla="*/ 222236 h 298452"/>
                  <a:gd name="connsiteX108" fmla="*/ 48595 w 298452"/>
                  <a:gd name="connsiteY108" fmla="*/ 197959 h 298452"/>
                  <a:gd name="connsiteX109" fmla="*/ 43593 w 298452"/>
                  <a:gd name="connsiteY109" fmla="*/ 185938 h 298452"/>
                  <a:gd name="connsiteX110" fmla="*/ 15006 w 298452"/>
                  <a:gd name="connsiteY110" fmla="*/ 180218 h 298452"/>
                  <a:gd name="connsiteX111" fmla="*/ 0 w 298452"/>
                  <a:gd name="connsiteY111" fmla="*/ 161924 h 298452"/>
                  <a:gd name="connsiteX112" fmla="*/ 0 w 298452"/>
                  <a:gd name="connsiteY112" fmla="*/ 136542 h 298452"/>
                  <a:gd name="connsiteX113" fmla="*/ 15006 w 298452"/>
                  <a:gd name="connsiteY113" fmla="*/ 118248 h 298452"/>
                  <a:gd name="connsiteX114" fmla="*/ 43593 w 298452"/>
                  <a:gd name="connsiteY114" fmla="*/ 112528 h 298452"/>
                  <a:gd name="connsiteX115" fmla="*/ 48595 w 298452"/>
                  <a:gd name="connsiteY115" fmla="*/ 100507 h 298452"/>
                  <a:gd name="connsiteX116" fmla="*/ 32401 w 298452"/>
                  <a:gd name="connsiteY116" fmla="*/ 76216 h 298452"/>
                  <a:gd name="connsiteX117" fmla="*/ 34737 w 298452"/>
                  <a:gd name="connsiteY117" fmla="*/ 52685 h 298452"/>
                  <a:gd name="connsiteX118" fmla="*/ 52685 w 298452"/>
                  <a:gd name="connsiteY118" fmla="*/ 34737 h 298452"/>
                  <a:gd name="connsiteX119" fmla="*/ 65881 w 298452"/>
                  <a:gd name="connsiteY119" fmla="*/ 29279 h 298452"/>
                  <a:gd name="connsiteX120" fmla="*/ 76216 w 298452"/>
                  <a:gd name="connsiteY120" fmla="*/ 32415 h 298452"/>
                  <a:gd name="connsiteX121" fmla="*/ 100507 w 298452"/>
                  <a:gd name="connsiteY121" fmla="*/ 48595 h 298452"/>
                  <a:gd name="connsiteX122" fmla="*/ 112528 w 298452"/>
                  <a:gd name="connsiteY122" fmla="*/ 43593 h 298452"/>
                  <a:gd name="connsiteX123" fmla="*/ 118248 w 298452"/>
                  <a:gd name="connsiteY123" fmla="*/ 15006 h 298452"/>
                  <a:gd name="connsiteX124" fmla="*/ 136528 w 298452"/>
                  <a:gd name="connsiteY124" fmla="*/ 0 h 2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98452" h="298452">
                    <a:moveTo>
                      <a:pt x="149221" y="121246"/>
                    </a:moveTo>
                    <a:cubicBezTo>
                      <a:pt x="133773" y="121246"/>
                      <a:pt x="121241" y="133782"/>
                      <a:pt x="121241" y="149226"/>
                    </a:cubicBezTo>
                    <a:cubicBezTo>
                      <a:pt x="121241" y="164674"/>
                      <a:pt x="133773" y="177206"/>
                      <a:pt x="149221" y="177206"/>
                    </a:cubicBezTo>
                    <a:cubicBezTo>
                      <a:pt x="164668" y="177206"/>
                      <a:pt x="177200" y="164674"/>
                      <a:pt x="177200" y="149226"/>
                    </a:cubicBezTo>
                    <a:cubicBezTo>
                      <a:pt x="177200" y="133782"/>
                      <a:pt x="164668" y="121246"/>
                      <a:pt x="149221" y="121246"/>
                    </a:cubicBezTo>
                    <a:close/>
                    <a:moveTo>
                      <a:pt x="149221" y="111919"/>
                    </a:moveTo>
                    <a:cubicBezTo>
                      <a:pt x="169821" y="111919"/>
                      <a:pt x="186526" y="128614"/>
                      <a:pt x="186526" y="149226"/>
                    </a:cubicBezTo>
                    <a:cubicBezTo>
                      <a:pt x="186526" y="169838"/>
                      <a:pt x="169821" y="186533"/>
                      <a:pt x="149221" y="186533"/>
                    </a:cubicBezTo>
                    <a:cubicBezTo>
                      <a:pt x="128599" y="186533"/>
                      <a:pt x="111915" y="169838"/>
                      <a:pt x="111915" y="149226"/>
                    </a:cubicBezTo>
                    <a:cubicBezTo>
                      <a:pt x="111915" y="128614"/>
                      <a:pt x="128599" y="111919"/>
                      <a:pt x="149221" y="111919"/>
                    </a:cubicBezTo>
                    <a:close/>
                    <a:moveTo>
                      <a:pt x="149221" y="92100"/>
                    </a:moveTo>
                    <a:cubicBezTo>
                      <a:pt x="117672" y="92100"/>
                      <a:pt x="92097" y="117683"/>
                      <a:pt x="92097" y="149226"/>
                    </a:cubicBezTo>
                    <a:cubicBezTo>
                      <a:pt x="92097" y="180769"/>
                      <a:pt x="117672" y="206351"/>
                      <a:pt x="149221" y="206351"/>
                    </a:cubicBezTo>
                    <a:cubicBezTo>
                      <a:pt x="180751" y="206351"/>
                      <a:pt x="206345" y="180769"/>
                      <a:pt x="206345" y="149226"/>
                    </a:cubicBezTo>
                    <a:cubicBezTo>
                      <a:pt x="206345" y="117683"/>
                      <a:pt x="180751" y="92100"/>
                      <a:pt x="149221" y="92100"/>
                    </a:cubicBezTo>
                    <a:close/>
                    <a:moveTo>
                      <a:pt x="149221" y="83939"/>
                    </a:moveTo>
                    <a:cubicBezTo>
                      <a:pt x="185266" y="83939"/>
                      <a:pt x="214505" y="113173"/>
                      <a:pt x="214505" y="149226"/>
                    </a:cubicBezTo>
                    <a:cubicBezTo>
                      <a:pt x="214505" y="185278"/>
                      <a:pt x="185266" y="214512"/>
                      <a:pt x="149221" y="214512"/>
                    </a:cubicBezTo>
                    <a:cubicBezTo>
                      <a:pt x="113169" y="214512"/>
                      <a:pt x="83936" y="185278"/>
                      <a:pt x="83936" y="149226"/>
                    </a:cubicBezTo>
                    <a:cubicBezTo>
                      <a:pt x="83936" y="113173"/>
                      <a:pt x="113169" y="83939"/>
                      <a:pt x="149221" y="83939"/>
                    </a:cubicBezTo>
                    <a:close/>
                    <a:moveTo>
                      <a:pt x="161910" y="18653"/>
                    </a:moveTo>
                    <a:lnTo>
                      <a:pt x="136528" y="18667"/>
                    </a:lnTo>
                    <a:lnTo>
                      <a:pt x="130822" y="47255"/>
                    </a:lnTo>
                    <a:cubicBezTo>
                      <a:pt x="129523" y="53735"/>
                      <a:pt x="124894" y="59041"/>
                      <a:pt x="118649" y="61210"/>
                    </a:cubicBezTo>
                    <a:cubicBezTo>
                      <a:pt x="115208" y="62413"/>
                      <a:pt x="111850" y="63822"/>
                      <a:pt x="108631" y="65397"/>
                    </a:cubicBezTo>
                    <a:cubicBezTo>
                      <a:pt x="106047" y="66627"/>
                      <a:pt x="103270" y="67249"/>
                      <a:pt x="100507" y="67249"/>
                    </a:cubicBezTo>
                    <a:cubicBezTo>
                      <a:pt x="96873" y="67249"/>
                      <a:pt x="93266" y="66198"/>
                      <a:pt x="90157" y="64112"/>
                    </a:cubicBezTo>
                    <a:lnTo>
                      <a:pt x="65867" y="47932"/>
                    </a:lnTo>
                    <a:lnTo>
                      <a:pt x="47918" y="65881"/>
                    </a:lnTo>
                    <a:lnTo>
                      <a:pt x="64112" y="90158"/>
                    </a:lnTo>
                    <a:cubicBezTo>
                      <a:pt x="67774" y="95657"/>
                      <a:pt x="68257" y="102690"/>
                      <a:pt x="65369" y="108631"/>
                    </a:cubicBezTo>
                    <a:cubicBezTo>
                      <a:pt x="63794" y="111878"/>
                      <a:pt x="62412" y="115222"/>
                      <a:pt x="61210" y="118662"/>
                    </a:cubicBezTo>
                    <a:cubicBezTo>
                      <a:pt x="59041" y="124908"/>
                      <a:pt x="53721" y="129537"/>
                      <a:pt x="47255" y="130822"/>
                    </a:cubicBezTo>
                    <a:lnTo>
                      <a:pt x="18653" y="136542"/>
                    </a:lnTo>
                    <a:lnTo>
                      <a:pt x="18667" y="161924"/>
                    </a:lnTo>
                    <a:lnTo>
                      <a:pt x="47255" y="167644"/>
                    </a:lnTo>
                    <a:cubicBezTo>
                      <a:pt x="53721" y="168943"/>
                      <a:pt x="59041" y="173572"/>
                      <a:pt x="61210" y="179817"/>
                    </a:cubicBezTo>
                    <a:cubicBezTo>
                      <a:pt x="62412" y="183258"/>
                      <a:pt x="63822" y="186602"/>
                      <a:pt x="65383" y="189835"/>
                    </a:cubicBezTo>
                    <a:cubicBezTo>
                      <a:pt x="68257" y="195790"/>
                      <a:pt x="67774" y="202809"/>
                      <a:pt x="64112" y="208295"/>
                    </a:cubicBezTo>
                    <a:lnTo>
                      <a:pt x="47918" y="232585"/>
                    </a:lnTo>
                    <a:lnTo>
                      <a:pt x="65867" y="250534"/>
                    </a:lnTo>
                    <a:lnTo>
                      <a:pt x="90157" y="234340"/>
                    </a:lnTo>
                    <a:cubicBezTo>
                      <a:pt x="93266" y="232268"/>
                      <a:pt x="96873" y="231204"/>
                      <a:pt x="100507" y="231204"/>
                    </a:cubicBezTo>
                    <a:cubicBezTo>
                      <a:pt x="103270" y="231204"/>
                      <a:pt x="106047" y="231825"/>
                      <a:pt x="108631" y="233083"/>
                    </a:cubicBezTo>
                    <a:cubicBezTo>
                      <a:pt x="111864" y="234658"/>
                      <a:pt x="115222" y="236054"/>
                      <a:pt x="118662" y="237256"/>
                    </a:cubicBezTo>
                    <a:cubicBezTo>
                      <a:pt x="124894" y="239411"/>
                      <a:pt x="129523" y="244731"/>
                      <a:pt x="130822" y="251211"/>
                    </a:cubicBezTo>
                    <a:lnTo>
                      <a:pt x="136528" y="279799"/>
                    </a:lnTo>
                    <a:lnTo>
                      <a:pt x="161910" y="279799"/>
                    </a:lnTo>
                    <a:lnTo>
                      <a:pt x="167644" y="251211"/>
                    </a:lnTo>
                    <a:cubicBezTo>
                      <a:pt x="168943" y="244731"/>
                      <a:pt x="173572" y="239411"/>
                      <a:pt x="179790" y="237256"/>
                    </a:cubicBezTo>
                    <a:cubicBezTo>
                      <a:pt x="183258" y="236054"/>
                      <a:pt x="186588" y="234644"/>
                      <a:pt x="189835" y="233069"/>
                    </a:cubicBezTo>
                    <a:cubicBezTo>
                      <a:pt x="192405" y="231825"/>
                      <a:pt x="195182" y="231204"/>
                      <a:pt x="197959" y="231204"/>
                    </a:cubicBezTo>
                    <a:cubicBezTo>
                      <a:pt x="201580" y="231204"/>
                      <a:pt x="205186" y="232268"/>
                      <a:pt x="208309" y="234340"/>
                    </a:cubicBezTo>
                    <a:lnTo>
                      <a:pt x="232585" y="250534"/>
                    </a:lnTo>
                    <a:lnTo>
                      <a:pt x="250520" y="232585"/>
                    </a:lnTo>
                    <a:lnTo>
                      <a:pt x="234326" y="208295"/>
                    </a:lnTo>
                    <a:cubicBezTo>
                      <a:pt x="230665" y="202809"/>
                      <a:pt x="230181" y="195776"/>
                      <a:pt x="233083" y="189821"/>
                    </a:cubicBezTo>
                    <a:cubicBezTo>
                      <a:pt x="234644" y="186574"/>
                      <a:pt x="236040" y="183244"/>
                      <a:pt x="237242" y="179804"/>
                    </a:cubicBezTo>
                    <a:cubicBezTo>
                      <a:pt x="239411" y="173558"/>
                      <a:pt x="244717" y="168929"/>
                      <a:pt x="251197" y="167644"/>
                    </a:cubicBezTo>
                    <a:cubicBezTo>
                      <a:pt x="251197" y="167644"/>
                      <a:pt x="279799" y="161924"/>
                      <a:pt x="279799" y="161924"/>
                    </a:cubicBezTo>
                    <a:lnTo>
                      <a:pt x="279785" y="136542"/>
                    </a:lnTo>
                    <a:lnTo>
                      <a:pt x="251197" y="130808"/>
                    </a:lnTo>
                    <a:cubicBezTo>
                      <a:pt x="244717" y="129523"/>
                      <a:pt x="239411" y="124894"/>
                      <a:pt x="237242" y="118649"/>
                    </a:cubicBezTo>
                    <a:cubicBezTo>
                      <a:pt x="236040" y="115208"/>
                      <a:pt x="234630" y="111864"/>
                      <a:pt x="233055" y="108631"/>
                    </a:cubicBezTo>
                    <a:cubicBezTo>
                      <a:pt x="230195" y="102676"/>
                      <a:pt x="230665" y="95657"/>
                      <a:pt x="234326" y="90158"/>
                    </a:cubicBezTo>
                    <a:lnTo>
                      <a:pt x="250520" y="65881"/>
                    </a:lnTo>
                    <a:lnTo>
                      <a:pt x="232585" y="47932"/>
                    </a:lnTo>
                    <a:lnTo>
                      <a:pt x="208309" y="64112"/>
                    </a:lnTo>
                    <a:cubicBezTo>
                      <a:pt x="205186" y="66198"/>
                      <a:pt x="201580" y="67249"/>
                      <a:pt x="197959" y="67249"/>
                    </a:cubicBezTo>
                    <a:cubicBezTo>
                      <a:pt x="195168" y="67249"/>
                      <a:pt x="192405" y="66627"/>
                      <a:pt x="189807" y="65383"/>
                    </a:cubicBezTo>
                    <a:cubicBezTo>
                      <a:pt x="186574" y="63808"/>
                      <a:pt x="183244" y="62413"/>
                      <a:pt x="179790" y="61210"/>
                    </a:cubicBezTo>
                    <a:cubicBezTo>
                      <a:pt x="173544" y="59041"/>
                      <a:pt x="168916" y="53735"/>
                      <a:pt x="167631" y="47255"/>
                    </a:cubicBezTo>
                    <a:close/>
                    <a:moveTo>
                      <a:pt x="136528" y="0"/>
                    </a:moveTo>
                    <a:lnTo>
                      <a:pt x="161910" y="0"/>
                    </a:lnTo>
                    <a:cubicBezTo>
                      <a:pt x="170795" y="0"/>
                      <a:pt x="178463" y="6287"/>
                      <a:pt x="180190" y="15006"/>
                    </a:cubicBezTo>
                    <a:lnTo>
                      <a:pt x="185911" y="43593"/>
                    </a:lnTo>
                    <a:cubicBezTo>
                      <a:pt x="190056" y="45030"/>
                      <a:pt x="194063" y="46716"/>
                      <a:pt x="197959" y="48595"/>
                    </a:cubicBezTo>
                    <a:lnTo>
                      <a:pt x="222250" y="32415"/>
                    </a:lnTo>
                    <a:cubicBezTo>
                      <a:pt x="225387" y="30301"/>
                      <a:pt x="228993" y="29279"/>
                      <a:pt x="232572" y="29279"/>
                    </a:cubicBezTo>
                    <a:cubicBezTo>
                      <a:pt x="237408" y="29279"/>
                      <a:pt x="242161" y="31130"/>
                      <a:pt x="245767" y="34737"/>
                    </a:cubicBezTo>
                    <a:lnTo>
                      <a:pt x="263716" y="52685"/>
                    </a:lnTo>
                    <a:cubicBezTo>
                      <a:pt x="270002" y="58972"/>
                      <a:pt x="270983" y="68824"/>
                      <a:pt x="266051" y="76216"/>
                    </a:cubicBezTo>
                    <a:lnTo>
                      <a:pt x="249857" y="100507"/>
                    </a:lnTo>
                    <a:cubicBezTo>
                      <a:pt x="251722" y="104389"/>
                      <a:pt x="253422" y="108382"/>
                      <a:pt x="254859" y="112528"/>
                    </a:cubicBezTo>
                    <a:lnTo>
                      <a:pt x="283447" y="118248"/>
                    </a:lnTo>
                    <a:cubicBezTo>
                      <a:pt x="292165" y="120003"/>
                      <a:pt x="298452" y="127657"/>
                      <a:pt x="298452" y="136542"/>
                    </a:cubicBezTo>
                    <a:lnTo>
                      <a:pt x="298452" y="161924"/>
                    </a:lnTo>
                    <a:cubicBezTo>
                      <a:pt x="298452" y="170809"/>
                      <a:pt x="292165" y="178463"/>
                      <a:pt x="283447" y="180218"/>
                    </a:cubicBezTo>
                    <a:lnTo>
                      <a:pt x="254859" y="185925"/>
                    </a:lnTo>
                    <a:cubicBezTo>
                      <a:pt x="253422" y="190056"/>
                      <a:pt x="251750" y="194063"/>
                      <a:pt x="249857" y="197959"/>
                    </a:cubicBezTo>
                    <a:lnTo>
                      <a:pt x="266051" y="222236"/>
                    </a:lnTo>
                    <a:cubicBezTo>
                      <a:pt x="270983" y="229629"/>
                      <a:pt x="270002" y="239494"/>
                      <a:pt x="263716" y="245781"/>
                    </a:cubicBezTo>
                    <a:lnTo>
                      <a:pt x="245767" y="263716"/>
                    </a:lnTo>
                    <a:cubicBezTo>
                      <a:pt x="242161" y="267322"/>
                      <a:pt x="237408" y="269187"/>
                      <a:pt x="232572" y="269187"/>
                    </a:cubicBezTo>
                    <a:cubicBezTo>
                      <a:pt x="228993" y="269187"/>
                      <a:pt x="225387" y="268151"/>
                      <a:pt x="222250" y="266051"/>
                    </a:cubicBezTo>
                    <a:lnTo>
                      <a:pt x="197959" y="249857"/>
                    </a:lnTo>
                    <a:cubicBezTo>
                      <a:pt x="194077" y="251750"/>
                      <a:pt x="190070" y="253422"/>
                      <a:pt x="185938" y="254873"/>
                    </a:cubicBezTo>
                    <a:lnTo>
                      <a:pt x="180190" y="283460"/>
                    </a:lnTo>
                    <a:cubicBezTo>
                      <a:pt x="178463" y="292193"/>
                      <a:pt x="170795" y="298452"/>
                      <a:pt x="161910" y="298452"/>
                    </a:cubicBezTo>
                    <a:lnTo>
                      <a:pt x="136528" y="298452"/>
                    </a:lnTo>
                    <a:cubicBezTo>
                      <a:pt x="127644" y="298452"/>
                      <a:pt x="119989" y="292193"/>
                      <a:pt x="118248" y="283460"/>
                    </a:cubicBezTo>
                    <a:lnTo>
                      <a:pt x="112528" y="254873"/>
                    </a:lnTo>
                    <a:cubicBezTo>
                      <a:pt x="108382" y="253422"/>
                      <a:pt x="104389" y="251750"/>
                      <a:pt x="100507" y="249857"/>
                    </a:cubicBezTo>
                    <a:lnTo>
                      <a:pt x="76216" y="266051"/>
                    </a:lnTo>
                    <a:cubicBezTo>
                      <a:pt x="73066" y="268151"/>
                      <a:pt x="69459" y="269187"/>
                      <a:pt x="65881" y="269187"/>
                    </a:cubicBezTo>
                    <a:cubicBezTo>
                      <a:pt x="61058" y="269187"/>
                      <a:pt x="56291" y="267322"/>
                      <a:pt x="52685" y="263716"/>
                    </a:cubicBezTo>
                    <a:lnTo>
                      <a:pt x="34737" y="245781"/>
                    </a:lnTo>
                    <a:cubicBezTo>
                      <a:pt x="28450" y="239494"/>
                      <a:pt x="27469" y="229629"/>
                      <a:pt x="32401" y="222236"/>
                    </a:cubicBezTo>
                    <a:lnTo>
                      <a:pt x="48595" y="197959"/>
                    </a:lnTo>
                    <a:cubicBezTo>
                      <a:pt x="46716" y="194077"/>
                      <a:pt x="45030" y="190070"/>
                      <a:pt x="43593" y="185938"/>
                    </a:cubicBezTo>
                    <a:lnTo>
                      <a:pt x="15006" y="180218"/>
                    </a:lnTo>
                    <a:cubicBezTo>
                      <a:pt x="6273" y="178463"/>
                      <a:pt x="0" y="170809"/>
                      <a:pt x="0" y="161924"/>
                    </a:cubicBezTo>
                    <a:lnTo>
                      <a:pt x="0" y="136542"/>
                    </a:lnTo>
                    <a:cubicBezTo>
                      <a:pt x="0" y="127657"/>
                      <a:pt x="6273" y="120003"/>
                      <a:pt x="15006" y="118248"/>
                    </a:cubicBezTo>
                    <a:lnTo>
                      <a:pt x="43593" y="112528"/>
                    </a:lnTo>
                    <a:cubicBezTo>
                      <a:pt x="45030" y="108396"/>
                      <a:pt x="46702" y="104389"/>
                      <a:pt x="48595" y="100507"/>
                    </a:cubicBezTo>
                    <a:lnTo>
                      <a:pt x="32401" y="76216"/>
                    </a:lnTo>
                    <a:cubicBezTo>
                      <a:pt x="27469" y="68824"/>
                      <a:pt x="28450" y="58972"/>
                      <a:pt x="34737" y="52685"/>
                    </a:cubicBezTo>
                    <a:lnTo>
                      <a:pt x="52685" y="34737"/>
                    </a:lnTo>
                    <a:cubicBezTo>
                      <a:pt x="56291" y="31130"/>
                      <a:pt x="61058" y="29279"/>
                      <a:pt x="65881" y="29279"/>
                    </a:cubicBezTo>
                    <a:cubicBezTo>
                      <a:pt x="69459" y="29279"/>
                      <a:pt x="73052" y="30301"/>
                      <a:pt x="76216" y="32415"/>
                    </a:cubicBezTo>
                    <a:lnTo>
                      <a:pt x="100507" y="48595"/>
                    </a:lnTo>
                    <a:cubicBezTo>
                      <a:pt x="104389" y="46716"/>
                      <a:pt x="108382" y="45030"/>
                      <a:pt x="112528" y="43593"/>
                    </a:cubicBezTo>
                    <a:lnTo>
                      <a:pt x="118248" y="15006"/>
                    </a:lnTo>
                    <a:cubicBezTo>
                      <a:pt x="119989" y="6287"/>
                      <a:pt x="127644" y="0"/>
                      <a:pt x="13652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1" name="í$ľiḑe">
                <a:extLst>
                  <a:ext uri="{FF2B5EF4-FFF2-40B4-BE49-F238E27FC236}">
                    <a16:creationId xmlns:a16="http://schemas.microsoft.com/office/drawing/2014/main" id="{37A125A0-DEE9-4552-A01C-864596B5CCC7}"/>
                  </a:ext>
                </a:extLst>
              </p:cNvPr>
              <p:cNvGrpSpPr/>
              <p:nvPr/>
            </p:nvGrpSpPr>
            <p:grpSpPr>
              <a:xfrm>
                <a:off x="4426393" y="3130031"/>
                <a:ext cx="1850717" cy="1586819"/>
                <a:chOff x="3782065" y="1813741"/>
                <a:chExt cx="1850717" cy="1586819"/>
              </a:xfrm>
            </p:grpSpPr>
            <p:sp>
              <p:nvSpPr>
                <p:cNvPr id="52" name="ï$ļîḑè">
                  <a:extLst>
                    <a:ext uri="{FF2B5EF4-FFF2-40B4-BE49-F238E27FC236}">
                      <a16:creationId xmlns:a16="http://schemas.microsoft.com/office/drawing/2014/main" id="{41429F2B-74C2-4D3D-BCE7-9C56E606987F}"/>
                    </a:ext>
                  </a:extLst>
                </p:cNvPr>
                <p:cNvSpPr/>
                <p:nvPr/>
              </p:nvSpPr>
              <p:spPr>
                <a:xfrm>
                  <a:off x="3782065" y="1813741"/>
                  <a:ext cx="1850717" cy="496816"/>
                </a:xfrm>
                <a:prstGeom prst="rect">
                  <a:avLst/>
                </a:prstGeom>
              </p:spPr>
              <p:txBody>
                <a:bodyPr wrap="none" lIns="67500" tIns="35100" rIns="67500" bIns="35100" anchor="b" anchorCtr="0">
                  <a:normAutofit/>
                </a:bodyPr>
                <a:lstStyle/>
                <a:p>
                  <a:r>
                    <a:rPr lang="en-US" altLang="zh-CN" sz="105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Francfort </a:t>
                  </a:r>
                </a:p>
                <a:p>
                  <a:r>
                    <a:rPr lang="en-US" altLang="zh-CN" sz="105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and Marigo,1998</a:t>
                  </a:r>
                </a:p>
              </p:txBody>
            </p:sp>
            <p:sp>
              <p:nvSpPr>
                <p:cNvPr id="53" name="íşlîḋe">
                  <a:extLst>
                    <a:ext uri="{FF2B5EF4-FFF2-40B4-BE49-F238E27FC236}">
                      <a16:creationId xmlns:a16="http://schemas.microsoft.com/office/drawing/2014/main" id="{EE2A8DBA-4EDB-477A-878B-6D07DDB53C89}"/>
                    </a:ext>
                  </a:extLst>
                </p:cNvPr>
                <p:cNvSpPr/>
                <p:nvPr/>
              </p:nvSpPr>
              <p:spPr>
                <a:xfrm>
                  <a:off x="3782065" y="2205404"/>
                  <a:ext cx="1261834" cy="1195156"/>
                </a:xfrm>
                <a:prstGeom prst="rect">
                  <a:avLst/>
                </a:prstGeom>
              </p:spPr>
              <p:txBody>
                <a:bodyPr wrap="square" lIns="67500" tIns="35100" rIns="67500" bIns="3510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 variational model of quasi-static crack evolution</a:t>
                  </a:r>
                </a:p>
              </p:txBody>
            </p:sp>
          </p:grpSp>
        </p:grpSp>
        <p:cxnSp>
          <p:nvCxnSpPr>
            <p:cNvPr id="34" name="直接连接符 69">
              <a:extLst>
                <a:ext uri="{FF2B5EF4-FFF2-40B4-BE49-F238E27FC236}">
                  <a16:creationId xmlns:a16="http://schemas.microsoft.com/office/drawing/2014/main" id="{D0017DCF-C87C-41BE-9D81-1069E0F44592}"/>
                </a:ext>
              </a:extLst>
            </p:cNvPr>
            <p:cNvCxnSpPr>
              <a:cxnSpLocks/>
            </p:cNvCxnSpPr>
            <p:nvPr/>
          </p:nvCxnSpPr>
          <p:spPr>
            <a:xfrm>
              <a:off x="4175923" y="3820931"/>
              <a:ext cx="0" cy="1296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680948" y="1385040"/>
            <a:ext cx="2414604" cy="2972445"/>
            <a:chOff x="5808367" y="2142844"/>
            <a:chExt cx="2230538" cy="3534057"/>
          </a:xfrm>
        </p:grpSpPr>
        <p:sp>
          <p:nvSpPr>
            <p:cNvPr id="17" name="îsļîďé">
              <a:extLst>
                <a:ext uri="{FF2B5EF4-FFF2-40B4-BE49-F238E27FC236}">
                  <a16:creationId xmlns:a16="http://schemas.microsoft.com/office/drawing/2014/main" id="{27CF48EA-7DDA-43BC-B76C-8E4DA446557D}"/>
                </a:ext>
              </a:extLst>
            </p:cNvPr>
            <p:cNvSpPr/>
            <p:nvPr/>
          </p:nvSpPr>
          <p:spPr>
            <a:xfrm>
              <a:off x="6163173" y="5114326"/>
              <a:ext cx="194470" cy="1944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" name="îṣlîḋê">
              <a:extLst>
                <a:ext uri="{FF2B5EF4-FFF2-40B4-BE49-F238E27FC236}">
                  <a16:creationId xmlns:a16="http://schemas.microsoft.com/office/drawing/2014/main" id="{EB743CCC-4CFD-48FC-A91D-B8AA7042C615}"/>
                </a:ext>
              </a:extLst>
            </p:cNvPr>
            <p:cNvSpPr txBox="1"/>
            <p:nvPr/>
          </p:nvSpPr>
          <p:spPr bwMode="auto">
            <a:xfrm>
              <a:off x="5808367" y="5308791"/>
              <a:ext cx="911225" cy="368110"/>
            </a:xfrm>
            <a:prstGeom prst="rect">
              <a:avLst/>
            </a:prstGeom>
            <a:noFill/>
          </p:spPr>
          <p:txBody>
            <a:bodyPr wrap="square" lIns="68580" tIns="34290" rIns="68580" bIns="34290" anchor="t" anchorCtr="0">
              <a:normAutofit/>
            </a:bodyPr>
            <a:lstStyle/>
            <a:p>
              <a:pPr algn="ctr"/>
              <a:r>
                <a:rPr lang="en-US" altLang="zh-CN" sz="9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2000,2008</a:t>
              </a:r>
              <a:endParaRPr lang="zh-CN" alt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19" name="íśḻîďe">
              <a:extLst>
                <a:ext uri="{FF2B5EF4-FFF2-40B4-BE49-F238E27FC236}">
                  <a16:creationId xmlns:a16="http://schemas.microsoft.com/office/drawing/2014/main" id="{3744ABC9-6CB9-4B02-9D93-BB82B4D39D67}"/>
                </a:ext>
              </a:extLst>
            </p:cNvPr>
            <p:cNvGrpSpPr/>
            <p:nvPr/>
          </p:nvGrpSpPr>
          <p:grpSpPr>
            <a:xfrm>
              <a:off x="6124627" y="2142844"/>
              <a:ext cx="1914278" cy="1474288"/>
              <a:chOff x="6520207" y="2888592"/>
              <a:chExt cx="1914278" cy="1474288"/>
            </a:xfrm>
          </p:grpSpPr>
          <p:sp>
            <p:nvSpPr>
              <p:cNvPr id="46" name="ïśļíde">
                <a:extLst>
                  <a:ext uri="{FF2B5EF4-FFF2-40B4-BE49-F238E27FC236}">
                    <a16:creationId xmlns:a16="http://schemas.microsoft.com/office/drawing/2014/main" id="{5A6DD38E-FCE5-4E9E-9714-ADD3D6F50DE6}"/>
                  </a:ext>
                </a:extLst>
              </p:cNvPr>
              <p:cNvSpPr/>
              <p:nvPr/>
            </p:nvSpPr>
            <p:spPr>
              <a:xfrm>
                <a:off x="6596957" y="2888592"/>
                <a:ext cx="298452" cy="298452"/>
              </a:xfrm>
              <a:custGeom>
                <a:avLst/>
                <a:gdLst>
                  <a:gd name="connsiteX0" fmla="*/ 149221 w 298452"/>
                  <a:gd name="connsiteY0" fmla="*/ 121246 h 298452"/>
                  <a:gd name="connsiteX1" fmla="*/ 121241 w 298452"/>
                  <a:gd name="connsiteY1" fmla="*/ 149226 h 298452"/>
                  <a:gd name="connsiteX2" fmla="*/ 149221 w 298452"/>
                  <a:gd name="connsiteY2" fmla="*/ 177206 h 298452"/>
                  <a:gd name="connsiteX3" fmla="*/ 177200 w 298452"/>
                  <a:gd name="connsiteY3" fmla="*/ 149226 h 298452"/>
                  <a:gd name="connsiteX4" fmla="*/ 149221 w 298452"/>
                  <a:gd name="connsiteY4" fmla="*/ 121246 h 298452"/>
                  <a:gd name="connsiteX5" fmla="*/ 149221 w 298452"/>
                  <a:gd name="connsiteY5" fmla="*/ 111919 h 298452"/>
                  <a:gd name="connsiteX6" fmla="*/ 186526 w 298452"/>
                  <a:gd name="connsiteY6" fmla="*/ 149226 h 298452"/>
                  <a:gd name="connsiteX7" fmla="*/ 149221 w 298452"/>
                  <a:gd name="connsiteY7" fmla="*/ 186533 h 298452"/>
                  <a:gd name="connsiteX8" fmla="*/ 111915 w 298452"/>
                  <a:gd name="connsiteY8" fmla="*/ 149226 h 298452"/>
                  <a:gd name="connsiteX9" fmla="*/ 149221 w 298452"/>
                  <a:gd name="connsiteY9" fmla="*/ 111919 h 298452"/>
                  <a:gd name="connsiteX10" fmla="*/ 149221 w 298452"/>
                  <a:gd name="connsiteY10" fmla="*/ 92100 h 298452"/>
                  <a:gd name="connsiteX11" fmla="*/ 92097 w 298452"/>
                  <a:gd name="connsiteY11" fmla="*/ 149226 h 298452"/>
                  <a:gd name="connsiteX12" fmla="*/ 149221 w 298452"/>
                  <a:gd name="connsiteY12" fmla="*/ 206351 h 298452"/>
                  <a:gd name="connsiteX13" fmla="*/ 206345 w 298452"/>
                  <a:gd name="connsiteY13" fmla="*/ 149226 h 298452"/>
                  <a:gd name="connsiteX14" fmla="*/ 149221 w 298452"/>
                  <a:gd name="connsiteY14" fmla="*/ 92100 h 298452"/>
                  <a:gd name="connsiteX15" fmla="*/ 149221 w 298452"/>
                  <a:gd name="connsiteY15" fmla="*/ 83939 h 298452"/>
                  <a:gd name="connsiteX16" fmla="*/ 214505 w 298452"/>
                  <a:gd name="connsiteY16" fmla="*/ 149226 h 298452"/>
                  <a:gd name="connsiteX17" fmla="*/ 149221 w 298452"/>
                  <a:gd name="connsiteY17" fmla="*/ 214512 h 298452"/>
                  <a:gd name="connsiteX18" fmla="*/ 83936 w 298452"/>
                  <a:gd name="connsiteY18" fmla="*/ 149226 h 298452"/>
                  <a:gd name="connsiteX19" fmla="*/ 149221 w 298452"/>
                  <a:gd name="connsiteY19" fmla="*/ 83939 h 298452"/>
                  <a:gd name="connsiteX20" fmla="*/ 161910 w 298452"/>
                  <a:gd name="connsiteY20" fmla="*/ 18653 h 298452"/>
                  <a:gd name="connsiteX21" fmla="*/ 136528 w 298452"/>
                  <a:gd name="connsiteY21" fmla="*/ 18667 h 298452"/>
                  <a:gd name="connsiteX22" fmla="*/ 130822 w 298452"/>
                  <a:gd name="connsiteY22" fmla="*/ 47255 h 298452"/>
                  <a:gd name="connsiteX23" fmla="*/ 118649 w 298452"/>
                  <a:gd name="connsiteY23" fmla="*/ 61210 h 298452"/>
                  <a:gd name="connsiteX24" fmla="*/ 108631 w 298452"/>
                  <a:gd name="connsiteY24" fmla="*/ 65397 h 298452"/>
                  <a:gd name="connsiteX25" fmla="*/ 100507 w 298452"/>
                  <a:gd name="connsiteY25" fmla="*/ 67249 h 298452"/>
                  <a:gd name="connsiteX26" fmla="*/ 90157 w 298452"/>
                  <a:gd name="connsiteY26" fmla="*/ 64112 h 298452"/>
                  <a:gd name="connsiteX27" fmla="*/ 65867 w 298452"/>
                  <a:gd name="connsiteY27" fmla="*/ 47932 h 298452"/>
                  <a:gd name="connsiteX28" fmla="*/ 47918 w 298452"/>
                  <a:gd name="connsiteY28" fmla="*/ 65881 h 298452"/>
                  <a:gd name="connsiteX29" fmla="*/ 64112 w 298452"/>
                  <a:gd name="connsiteY29" fmla="*/ 90158 h 298452"/>
                  <a:gd name="connsiteX30" fmla="*/ 65369 w 298452"/>
                  <a:gd name="connsiteY30" fmla="*/ 108631 h 298452"/>
                  <a:gd name="connsiteX31" fmla="*/ 61210 w 298452"/>
                  <a:gd name="connsiteY31" fmla="*/ 118662 h 298452"/>
                  <a:gd name="connsiteX32" fmla="*/ 47255 w 298452"/>
                  <a:gd name="connsiteY32" fmla="*/ 130822 h 298452"/>
                  <a:gd name="connsiteX33" fmla="*/ 18653 w 298452"/>
                  <a:gd name="connsiteY33" fmla="*/ 136542 h 298452"/>
                  <a:gd name="connsiteX34" fmla="*/ 18667 w 298452"/>
                  <a:gd name="connsiteY34" fmla="*/ 161924 h 298452"/>
                  <a:gd name="connsiteX35" fmla="*/ 47255 w 298452"/>
                  <a:gd name="connsiteY35" fmla="*/ 167644 h 298452"/>
                  <a:gd name="connsiteX36" fmla="*/ 61210 w 298452"/>
                  <a:gd name="connsiteY36" fmla="*/ 179817 h 298452"/>
                  <a:gd name="connsiteX37" fmla="*/ 65383 w 298452"/>
                  <a:gd name="connsiteY37" fmla="*/ 189835 h 298452"/>
                  <a:gd name="connsiteX38" fmla="*/ 64112 w 298452"/>
                  <a:gd name="connsiteY38" fmla="*/ 208295 h 298452"/>
                  <a:gd name="connsiteX39" fmla="*/ 47918 w 298452"/>
                  <a:gd name="connsiteY39" fmla="*/ 232585 h 298452"/>
                  <a:gd name="connsiteX40" fmla="*/ 65867 w 298452"/>
                  <a:gd name="connsiteY40" fmla="*/ 250534 h 298452"/>
                  <a:gd name="connsiteX41" fmla="*/ 90157 w 298452"/>
                  <a:gd name="connsiteY41" fmla="*/ 234340 h 298452"/>
                  <a:gd name="connsiteX42" fmla="*/ 100507 w 298452"/>
                  <a:gd name="connsiteY42" fmla="*/ 231204 h 298452"/>
                  <a:gd name="connsiteX43" fmla="*/ 108631 w 298452"/>
                  <a:gd name="connsiteY43" fmla="*/ 233083 h 298452"/>
                  <a:gd name="connsiteX44" fmla="*/ 118662 w 298452"/>
                  <a:gd name="connsiteY44" fmla="*/ 237256 h 298452"/>
                  <a:gd name="connsiteX45" fmla="*/ 130822 w 298452"/>
                  <a:gd name="connsiteY45" fmla="*/ 251211 h 298452"/>
                  <a:gd name="connsiteX46" fmla="*/ 136528 w 298452"/>
                  <a:gd name="connsiteY46" fmla="*/ 279799 h 298452"/>
                  <a:gd name="connsiteX47" fmla="*/ 161910 w 298452"/>
                  <a:gd name="connsiteY47" fmla="*/ 279799 h 298452"/>
                  <a:gd name="connsiteX48" fmla="*/ 167644 w 298452"/>
                  <a:gd name="connsiteY48" fmla="*/ 251211 h 298452"/>
                  <a:gd name="connsiteX49" fmla="*/ 179790 w 298452"/>
                  <a:gd name="connsiteY49" fmla="*/ 237256 h 298452"/>
                  <a:gd name="connsiteX50" fmla="*/ 189835 w 298452"/>
                  <a:gd name="connsiteY50" fmla="*/ 233069 h 298452"/>
                  <a:gd name="connsiteX51" fmla="*/ 197959 w 298452"/>
                  <a:gd name="connsiteY51" fmla="*/ 231204 h 298452"/>
                  <a:gd name="connsiteX52" fmla="*/ 208309 w 298452"/>
                  <a:gd name="connsiteY52" fmla="*/ 234340 h 298452"/>
                  <a:gd name="connsiteX53" fmla="*/ 232585 w 298452"/>
                  <a:gd name="connsiteY53" fmla="*/ 250534 h 298452"/>
                  <a:gd name="connsiteX54" fmla="*/ 250520 w 298452"/>
                  <a:gd name="connsiteY54" fmla="*/ 232585 h 298452"/>
                  <a:gd name="connsiteX55" fmla="*/ 234326 w 298452"/>
                  <a:gd name="connsiteY55" fmla="*/ 208295 h 298452"/>
                  <a:gd name="connsiteX56" fmla="*/ 233083 w 298452"/>
                  <a:gd name="connsiteY56" fmla="*/ 189821 h 298452"/>
                  <a:gd name="connsiteX57" fmla="*/ 237242 w 298452"/>
                  <a:gd name="connsiteY57" fmla="*/ 179804 h 298452"/>
                  <a:gd name="connsiteX58" fmla="*/ 251197 w 298452"/>
                  <a:gd name="connsiteY58" fmla="*/ 167644 h 298452"/>
                  <a:gd name="connsiteX59" fmla="*/ 279799 w 298452"/>
                  <a:gd name="connsiteY59" fmla="*/ 161924 h 298452"/>
                  <a:gd name="connsiteX60" fmla="*/ 279785 w 298452"/>
                  <a:gd name="connsiteY60" fmla="*/ 136542 h 298452"/>
                  <a:gd name="connsiteX61" fmla="*/ 251197 w 298452"/>
                  <a:gd name="connsiteY61" fmla="*/ 130808 h 298452"/>
                  <a:gd name="connsiteX62" fmla="*/ 237242 w 298452"/>
                  <a:gd name="connsiteY62" fmla="*/ 118649 h 298452"/>
                  <a:gd name="connsiteX63" fmla="*/ 233055 w 298452"/>
                  <a:gd name="connsiteY63" fmla="*/ 108631 h 298452"/>
                  <a:gd name="connsiteX64" fmla="*/ 234326 w 298452"/>
                  <a:gd name="connsiteY64" fmla="*/ 90158 h 298452"/>
                  <a:gd name="connsiteX65" fmla="*/ 250520 w 298452"/>
                  <a:gd name="connsiteY65" fmla="*/ 65881 h 298452"/>
                  <a:gd name="connsiteX66" fmla="*/ 232585 w 298452"/>
                  <a:gd name="connsiteY66" fmla="*/ 47932 h 298452"/>
                  <a:gd name="connsiteX67" fmla="*/ 208309 w 298452"/>
                  <a:gd name="connsiteY67" fmla="*/ 64112 h 298452"/>
                  <a:gd name="connsiteX68" fmla="*/ 197959 w 298452"/>
                  <a:gd name="connsiteY68" fmla="*/ 67249 h 298452"/>
                  <a:gd name="connsiteX69" fmla="*/ 189807 w 298452"/>
                  <a:gd name="connsiteY69" fmla="*/ 65383 h 298452"/>
                  <a:gd name="connsiteX70" fmla="*/ 179790 w 298452"/>
                  <a:gd name="connsiteY70" fmla="*/ 61210 h 298452"/>
                  <a:gd name="connsiteX71" fmla="*/ 167631 w 298452"/>
                  <a:gd name="connsiteY71" fmla="*/ 47255 h 298452"/>
                  <a:gd name="connsiteX72" fmla="*/ 136528 w 298452"/>
                  <a:gd name="connsiteY72" fmla="*/ 0 h 298452"/>
                  <a:gd name="connsiteX73" fmla="*/ 161910 w 298452"/>
                  <a:gd name="connsiteY73" fmla="*/ 0 h 298452"/>
                  <a:gd name="connsiteX74" fmla="*/ 180190 w 298452"/>
                  <a:gd name="connsiteY74" fmla="*/ 15006 h 298452"/>
                  <a:gd name="connsiteX75" fmla="*/ 185911 w 298452"/>
                  <a:gd name="connsiteY75" fmla="*/ 43593 h 298452"/>
                  <a:gd name="connsiteX76" fmla="*/ 197959 w 298452"/>
                  <a:gd name="connsiteY76" fmla="*/ 48595 h 298452"/>
                  <a:gd name="connsiteX77" fmla="*/ 222250 w 298452"/>
                  <a:gd name="connsiteY77" fmla="*/ 32415 h 298452"/>
                  <a:gd name="connsiteX78" fmla="*/ 232572 w 298452"/>
                  <a:gd name="connsiteY78" fmla="*/ 29279 h 298452"/>
                  <a:gd name="connsiteX79" fmla="*/ 245767 w 298452"/>
                  <a:gd name="connsiteY79" fmla="*/ 34737 h 298452"/>
                  <a:gd name="connsiteX80" fmla="*/ 263716 w 298452"/>
                  <a:gd name="connsiteY80" fmla="*/ 52685 h 298452"/>
                  <a:gd name="connsiteX81" fmla="*/ 266051 w 298452"/>
                  <a:gd name="connsiteY81" fmla="*/ 76216 h 298452"/>
                  <a:gd name="connsiteX82" fmla="*/ 249857 w 298452"/>
                  <a:gd name="connsiteY82" fmla="*/ 100507 h 298452"/>
                  <a:gd name="connsiteX83" fmla="*/ 254859 w 298452"/>
                  <a:gd name="connsiteY83" fmla="*/ 112528 h 298452"/>
                  <a:gd name="connsiteX84" fmla="*/ 283447 w 298452"/>
                  <a:gd name="connsiteY84" fmla="*/ 118248 h 298452"/>
                  <a:gd name="connsiteX85" fmla="*/ 298452 w 298452"/>
                  <a:gd name="connsiteY85" fmla="*/ 136542 h 298452"/>
                  <a:gd name="connsiteX86" fmla="*/ 298452 w 298452"/>
                  <a:gd name="connsiteY86" fmla="*/ 161924 h 298452"/>
                  <a:gd name="connsiteX87" fmla="*/ 283447 w 298452"/>
                  <a:gd name="connsiteY87" fmla="*/ 180218 h 298452"/>
                  <a:gd name="connsiteX88" fmla="*/ 254859 w 298452"/>
                  <a:gd name="connsiteY88" fmla="*/ 185925 h 298452"/>
                  <a:gd name="connsiteX89" fmla="*/ 249857 w 298452"/>
                  <a:gd name="connsiteY89" fmla="*/ 197959 h 298452"/>
                  <a:gd name="connsiteX90" fmla="*/ 266051 w 298452"/>
                  <a:gd name="connsiteY90" fmla="*/ 222236 h 298452"/>
                  <a:gd name="connsiteX91" fmla="*/ 263716 w 298452"/>
                  <a:gd name="connsiteY91" fmla="*/ 245781 h 298452"/>
                  <a:gd name="connsiteX92" fmla="*/ 245767 w 298452"/>
                  <a:gd name="connsiteY92" fmla="*/ 263716 h 298452"/>
                  <a:gd name="connsiteX93" fmla="*/ 232572 w 298452"/>
                  <a:gd name="connsiteY93" fmla="*/ 269187 h 298452"/>
                  <a:gd name="connsiteX94" fmla="*/ 222250 w 298452"/>
                  <a:gd name="connsiteY94" fmla="*/ 266051 h 298452"/>
                  <a:gd name="connsiteX95" fmla="*/ 197959 w 298452"/>
                  <a:gd name="connsiteY95" fmla="*/ 249857 h 298452"/>
                  <a:gd name="connsiteX96" fmla="*/ 185938 w 298452"/>
                  <a:gd name="connsiteY96" fmla="*/ 254873 h 298452"/>
                  <a:gd name="connsiteX97" fmla="*/ 180190 w 298452"/>
                  <a:gd name="connsiteY97" fmla="*/ 283460 h 298452"/>
                  <a:gd name="connsiteX98" fmla="*/ 161910 w 298452"/>
                  <a:gd name="connsiteY98" fmla="*/ 298452 h 298452"/>
                  <a:gd name="connsiteX99" fmla="*/ 136528 w 298452"/>
                  <a:gd name="connsiteY99" fmla="*/ 298452 h 298452"/>
                  <a:gd name="connsiteX100" fmla="*/ 118248 w 298452"/>
                  <a:gd name="connsiteY100" fmla="*/ 283460 h 298452"/>
                  <a:gd name="connsiteX101" fmla="*/ 112528 w 298452"/>
                  <a:gd name="connsiteY101" fmla="*/ 254873 h 298452"/>
                  <a:gd name="connsiteX102" fmla="*/ 100507 w 298452"/>
                  <a:gd name="connsiteY102" fmla="*/ 249857 h 298452"/>
                  <a:gd name="connsiteX103" fmla="*/ 76216 w 298452"/>
                  <a:gd name="connsiteY103" fmla="*/ 266051 h 298452"/>
                  <a:gd name="connsiteX104" fmla="*/ 65881 w 298452"/>
                  <a:gd name="connsiteY104" fmla="*/ 269187 h 298452"/>
                  <a:gd name="connsiteX105" fmla="*/ 52685 w 298452"/>
                  <a:gd name="connsiteY105" fmla="*/ 263716 h 298452"/>
                  <a:gd name="connsiteX106" fmla="*/ 34737 w 298452"/>
                  <a:gd name="connsiteY106" fmla="*/ 245781 h 298452"/>
                  <a:gd name="connsiteX107" fmla="*/ 32401 w 298452"/>
                  <a:gd name="connsiteY107" fmla="*/ 222236 h 298452"/>
                  <a:gd name="connsiteX108" fmla="*/ 48595 w 298452"/>
                  <a:gd name="connsiteY108" fmla="*/ 197959 h 298452"/>
                  <a:gd name="connsiteX109" fmla="*/ 43593 w 298452"/>
                  <a:gd name="connsiteY109" fmla="*/ 185938 h 298452"/>
                  <a:gd name="connsiteX110" fmla="*/ 15006 w 298452"/>
                  <a:gd name="connsiteY110" fmla="*/ 180218 h 298452"/>
                  <a:gd name="connsiteX111" fmla="*/ 0 w 298452"/>
                  <a:gd name="connsiteY111" fmla="*/ 161924 h 298452"/>
                  <a:gd name="connsiteX112" fmla="*/ 0 w 298452"/>
                  <a:gd name="connsiteY112" fmla="*/ 136542 h 298452"/>
                  <a:gd name="connsiteX113" fmla="*/ 15006 w 298452"/>
                  <a:gd name="connsiteY113" fmla="*/ 118248 h 298452"/>
                  <a:gd name="connsiteX114" fmla="*/ 43593 w 298452"/>
                  <a:gd name="connsiteY114" fmla="*/ 112528 h 298452"/>
                  <a:gd name="connsiteX115" fmla="*/ 48595 w 298452"/>
                  <a:gd name="connsiteY115" fmla="*/ 100507 h 298452"/>
                  <a:gd name="connsiteX116" fmla="*/ 32401 w 298452"/>
                  <a:gd name="connsiteY116" fmla="*/ 76216 h 298452"/>
                  <a:gd name="connsiteX117" fmla="*/ 34737 w 298452"/>
                  <a:gd name="connsiteY117" fmla="*/ 52685 h 298452"/>
                  <a:gd name="connsiteX118" fmla="*/ 52685 w 298452"/>
                  <a:gd name="connsiteY118" fmla="*/ 34737 h 298452"/>
                  <a:gd name="connsiteX119" fmla="*/ 65881 w 298452"/>
                  <a:gd name="connsiteY119" fmla="*/ 29279 h 298452"/>
                  <a:gd name="connsiteX120" fmla="*/ 76216 w 298452"/>
                  <a:gd name="connsiteY120" fmla="*/ 32415 h 298452"/>
                  <a:gd name="connsiteX121" fmla="*/ 100507 w 298452"/>
                  <a:gd name="connsiteY121" fmla="*/ 48595 h 298452"/>
                  <a:gd name="connsiteX122" fmla="*/ 112528 w 298452"/>
                  <a:gd name="connsiteY122" fmla="*/ 43593 h 298452"/>
                  <a:gd name="connsiteX123" fmla="*/ 118248 w 298452"/>
                  <a:gd name="connsiteY123" fmla="*/ 15006 h 298452"/>
                  <a:gd name="connsiteX124" fmla="*/ 136528 w 298452"/>
                  <a:gd name="connsiteY124" fmla="*/ 0 h 2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98452" h="298452">
                    <a:moveTo>
                      <a:pt x="149221" y="121246"/>
                    </a:moveTo>
                    <a:cubicBezTo>
                      <a:pt x="133773" y="121246"/>
                      <a:pt x="121241" y="133782"/>
                      <a:pt x="121241" y="149226"/>
                    </a:cubicBezTo>
                    <a:cubicBezTo>
                      <a:pt x="121241" y="164674"/>
                      <a:pt x="133773" y="177206"/>
                      <a:pt x="149221" y="177206"/>
                    </a:cubicBezTo>
                    <a:cubicBezTo>
                      <a:pt x="164668" y="177206"/>
                      <a:pt x="177200" y="164674"/>
                      <a:pt x="177200" y="149226"/>
                    </a:cubicBezTo>
                    <a:cubicBezTo>
                      <a:pt x="177200" y="133782"/>
                      <a:pt x="164668" y="121246"/>
                      <a:pt x="149221" y="121246"/>
                    </a:cubicBezTo>
                    <a:close/>
                    <a:moveTo>
                      <a:pt x="149221" y="111919"/>
                    </a:moveTo>
                    <a:cubicBezTo>
                      <a:pt x="169821" y="111919"/>
                      <a:pt x="186526" y="128614"/>
                      <a:pt x="186526" y="149226"/>
                    </a:cubicBezTo>
                    <a:cubicBezTo>
                      <a:pt x="186526" y="169838"/>
                      <a:pt x="169821" y="186533"/>
                      <a:pt x="149221" y="186533"/>
                    </a:cubicBezTo>
                    <a:cubicBezTo>
                      <a:pt x="128599" y="186533"/>
                      <a:pt x="111915" y="169838"/>
                      <a:pt x="111915" y="149226"/>
                    </a:cubicBezTo>
                    <a:cubicBezTo>
                      <a:pt x="111915" y="128614"/>
                      <a:pt x="128599" y="111919"/>
                      <a:pt x="149221" y="111919"/>
                    </a:cubicBezTo>
                    <a:close/>
                    <a:moveTo>
                      <a:pt x="149221" y="92100"/>
                    </a:moveTo>
                    <a:cubicBezTo>
                      <a:pt x="117672" y="92100"/>
                      <a:pt x="92097" y="117683"/>
                      <a:pt x="92097" y="149226"/>
                    </a:cubicBezTo>
                    <a:cubicBezTo>
                      <a:pt x="92097" y="180769"/>
                      <a:pt x="117672" y="206351"/>
                      <a:pt x="149221" y="206351"/>
                    </a:cubicBezTo>
                    <a:cubicBezTo>
                      <a:pt x="180751" y="206351"/>
                      <a:pt x="206345" y="180769"/>
                      <a:pt x="206345" y="149226"/>
                    </a:cubicBezTo>
                    <a:cubicBezTo>
                      <a:pt x="206345" y="117683"/>
                      <a:pt x="180751" y="92100"/>
                      <a:pt x="149221" y="92100"/>
                    </a:cubicBezTo>
                    <a:close/>
                    <a:moveTo>
                      <a:pt x="149221" y="83939"/>
                    </a:moveTo>
                    <a:cubicBezTo>
                      <a:pt x="185266" y="83939"/>
                      <a:pt x="214505" y="113173"/>
                      <a:pt x="214505" y="149226"/>
                    </a:cubicBezTo>
                    <a:cubicBezTo>
                      <a:pt x="214505" y="185278"/>
                      <a:pt x="185266" y="214512"/>
                      <a:pt x="149221" y="214512"/>
                    </a:cubicBezTo>
                    <a:cubicBezTo>
                      <a:pt x="113169" y="214512"/>
                      <a:pt x="83936" y="185278"/>
                      <a:pt x="83936" y="149226"/>
                    </a:cubicBezTo>
                    <a:cubicBezTo>
                      <a:pt x="83936" y="113173"/>
                      <a:pt x="113169" y="83939"/>
                      <a:pt x="149221" y="83939"/>
                    </a:cubicBezTo>
                    <a:close/>
                    <a:moveTo>
                      <a:pt x="161910" y="18653"/>
                    </a:moveTo>
                    <a:lnTo>
                      <a:pt x="136528" y="18667"/>
                    </a:lnTo>
                    <a:lnTo>
                      <a:pt x="130822" y="47255"/>
                    </a:lnTo>
                    <a:cubicBezTo>
                      <a:pt x="129523" y="53735"/>
                      <a:pt x="124894" y="59041"/>
                      <a:pt x="118649" y="61210"/>
                    </a:cubicBezTo>
                    <a:cubicBezTo>
                      <a:pt x="115208" y="62413"/>
                      <a:pt x="111850" y="63822"/>
                      <a:pt x="108631" y="65397"/>
                    </a:cubicBezTo>
                    <a:cubicBezTo>
                      <a:pt x="106047" y="66627"/>
                      <a:pt x="103270" y="67249"/>
                      <a:pt x="100507" y="67249"/>
                    </a:cubicBezTo>
                    <a:cubicBezTo>
                      <a:pt x="96873" y="67249"/>
                      <a:pt x="93266" y="66198"/>
                      <a:pt x="90157" y="64112"/>
                    </a:cubicBezTo>
                    <a:lnTo>
                      <a:pt x="65867" y="47932"/>
                    </a:lnTo>
                    <a:lnTo>
                      <a:pt x="47918" y="65881"/>
                    </a:lnTo>
                    <a:lnTo>
                      <a:pt x="64112" y="90158"/>
                    </a:lnTo>
                    <a:cubicBezTo>
                      <a:pt x="67774" y="95657"/>
                      <a:pt x="68257" y="102690"/>
                      <a:pt x="65369" y="108631"/>
                    </a:cubicBezTo>
                    <a:cubicBezTo>
                      <a:pt x="63794" y="111878"/>
                      <a:pt x="62412" y="115222"/>
                      <a:pt x="61210" y="118662"/>
                    </a:cubicBezTo>
                    <a:cubicBezTo>
                      <a:pt x="59041" y="124908"/>
                      <a:pt x="53721" y="129537"/>
                      <a:pt x="47255" y="130822"/>
                    </a:cubicBezTo>
                    <a:lnTo>
                      <a:pt x="18653" y="136542"/>
                    </a:lnTo>
                    <a:lnTo>
                      <a:pt x="18667" y="161924"/>
                    </a:lnTo>
                    <a:lnTo>
                      <a:pt x="47255" y="167644"/>
                    </a:lnTo>
                    <a:cubicBezTo>
                      <a:pt x="53721" y="168943"/>
                      <a:pt x="59041" y="173572"/>
                      <a:pt x="61210" y="179817"/>
                    </a:cubicBezTo>
                    <a:cubicBezTo>
                      <a:pt x="62412" y="183258"/>
                      <a:pt x="63822" y="186602"/>
                      <a:pt x="65383" y="189835"/>
                    </a:cubicBezTo>
                    <a:cubicBezTo>
                      <a:pt x="68257" y="195790"/>
                      <a:pt x="67774" y="202809"/>
                      <a:pt x="64112" y="208295"/>
                    </a:cubicBezTo>
                    <a:lnTo>
                      <a:pt x="47918" y="232585"/>
                    </a:lnTo>
                    <a:lnTo>
                      <a:pt x="65867" y="250534"/>
                    </a:lnTo>
                    <a:lnTo>
                      <a:pt x="90157" y="234340"/>
                    </a:lnTo>
                    <a:cubicBezTo>
                      <a:pt x="93266" y="232268"/>
                      <a:pt x="96873" y="231204"/>
                      <a:pt x="100507" y="231204"/>
                    </a:cubicBezTo>
                    <a:cubicBezTo>
                      <a:pt x="103270" y="231204"/>
                      <a:pt x="106047" y="231825"/>
                      <a:pt x="108631" y="233083"/>
                    </a:cubicBezTo>
                    <a:cubicBezTo>
                      <a:pt x="111864" y="234658"/>
                      <a:pt x="115222" y="236054"/>
                      <a:pt x="118662" y="237256"/>
                    </a:cubicBezTo>
                    <a:cubicBezTo>
                      <a:pt x="124894" y="239411"/>
                      <a:pt x="129523" y="244731"/>
                      <a:pt x="130822" y="251211"/>
                    </a:cubicBezTo>
                    <a:lnTo>
                      <a:pt x="136528" y="279799"/>
                    </a:lnTo>
                    <a:lnTo>
                      <a:pt x="161910" y="279799"/>
                    </a:lnTo>
                    <a:lnTo>
                      <a:pt x="167644" y="251211"/>
                    </a:lnTo>
                    <a:cubicBezTo>
                      <a:pt x="168943" y="244731"/>
                      <a:pt x="173572" y="239411"/>
                      <a:pt x="179790" y="237256"/>
                    </a:cubicBezTo>
                    <a:cubicBezTo>
                      <a:pt x="183258" y="236054"/>
                      <a:pt x="186588" y="234644"/>
                      <a:pt x="189835" y="233069"/>
                    </a:cubicBezTo>
                    <a:cubicBezTo>
                      <a:pt x="192405" y="231825"/>
                      <a:pt x="195182" y="231204"/>
                      <a:pt x="197959" y="231204"/>
                    </a:cubicBezTo>
                    <a:cubicBezTo>
                      <a:pt x="201580" y="231204"/>
                      <a:pt x="205186" y="232268"/>
                      <a:pt x="208309" y="234340"/>
                    </a:cubicBezTo>
                    <a:lnTo>
                      <a:pt x="232585" y="250534"/>
                    </a:lnTo>
                    <a:lnTo>
                      <a:pt x="250520" y="232585"/>
                    </a:lnTo>
                    <a:lnTo>
                      <a:pt x="234326" y="208295"/>
                    </a:lnTo>
                    <a:cubicBezTo>
                      <a:pt x="230665" y="202809"/>
                      <a:pt x="230181" y="195776"/>
                      <a:pt x="233083" y="189821"/>
                    </a:cubicBezTo>
                    <a:cubicBezTo>
                      <a:pt x="234644" y="186574"/>
                      <a:pt x="236040" y="183244"/>
                      <a:pt x="237242" y="179804"/>
                    </a:cubicBezTo>
                    <a:cubicBezTo>
                      <a:pt x="239411" y="173558"/>
                      <a:pt x="244717" y="168929"/>
                      <a:pt x="251197" y="167644"/>
                    </a:cubicBezTo>
                    <a:cubicBezTo>
                      <a:pt x="251197" y="167644"/>
                      <a:pt x="279799" y="161924"/>
                      <a:pt x="279799" y="161924"/>
                    </a:cubicBezTo>
                    <a:lnTo>
                      <a:pt x="279785" y="136542"/>
                    </a:lnTo>
                    <a:lnTo>
                      <a:pt x="251197" y="130808"/>
                    </a:lnTo>
                    <a:cubicBezTo>
                      <a:pt x="244717" y="129523"/>
                      <a:pt x="239411" y="124894"/>
                      <a:pt x="237242" y="118649"/>
                    </a:cubicBezTo>
                    <a:cubicBezTo>
                      <a:pt x="236040" y="115208"/>
                      <a:pt x="234630" y="111864"/>
                      <a:pt x="233055" y="108631"/>
                    </a:cubicBezTo>
                    <a:cubicBezTo>
                      <a:pt x="230195" y="102676"/>
                      <a:pt x="230665" y="95657"/>
                      <a:pt x="234326" y="90158"/>
                    </a:cubicBezTo>
                    <a:lnTo>
                      <a:pt x="250520" y="65881"/>
                    </a:lnTo>
                    <a:lnTo>
                      <a:pt x="232585" y="47932"/>
                    </a:lnTo>
                    <a:lnTo>
                      <a:pt x="208309" y="64112"/>
                    </a:lnTo>
                    <a:cubicBezTo>
                      <a:pt x="205186" y="66198"/>
                      <a:pt x="201580" y="67249"/>
                      <a:pt x="197959" y="67249"/>
                    </a:cubicBezTo>
                    <a:cubicBezTo>
                      <a:pt x="195168" y="67249"/>
                      <a:pt x="192405" y="66627"/>
                      <a:pt x="189807" y="65383"/>
                    </a:cubicBezTo>
                    <a:cubicBezTo>
                      <a:pt x="186574" y="63808"/>
                      <a:pt x="183244" y="62413"/>
                      <a:pt x="179790" y="61210"/>
                    </a:cubicBezTo>
                    <a:cubicBezTo>
                      <a:pt x="173544" y="59041"/>
                      <a:pt x="168916" y="53735"/>
                      <a:pt x="167631" y="47255"/>
                    </a:cubicBezTo>
                    <a:close/>
                    <a:moveTo>
                      <a:pt x="136528" y="0"/>
                    </a:moveTo>
                    <a:lnTo>
                      <a:pt x="161910" y="0"/>
                    </a:lnTo>
                    <a:cubicBezTo>
                      <a:pt x="170795" y="0"/>
                      <a:pt x="178463" y="6287"/>
                      <a:pt x="180190" y="15006"/>
                    </a:cubicBezTo>
                    <a:lnTo>
                      <a:pt x="185911" y="43593"/>
                    </a:lnTo>
                    <a:cubicBezTo>
                      <a:pt x="190056" y="45030"/>
                      <a:pt x="194063" y="46716"/>
                      <a:pt x="197959" y="48595"/>
                    </a:cubicBezTo>
                    <a:lnTo>
                      <a:pt x="222250" y="32415"/>
                    </a:lnTo>
                    <a:cubicBezTo>
                      <a:pt x="225387" y="30301"/>
                      <a:pt x="228993" y="29279"/>
                      <a:pt x="232572" y="29279"/>
                    </a:cubicBezTo>
                    <a:cubicBezTo>
                      <a:pt x="237408" y="29279"/>
                      <a:pt x="242161" y="31130"/>
                      <a:pt x="245767" y="34737"/>
                    </a:cubicBezTo>
                    <a:lnTo>
                      <a:pt x="263716" y="52685"/>
                    </a:lnTo>
                    <a:cubicBezTo>
                      <a:pt x="270002" y="58972"/>
                      <a:pt x="270983" y="68824"/>
                      <a:pt x="266051" y="76216"/>
                    </a:cubicBezTo>
                    <a:lnTo>
                      <a:pt x="249857" y="100507"/>
                    </a:lnTo>
                    <a:cubicBezTo>
                      <a:pt x="251722" y="104389"/>
                      <a:pt x="253422" y="108382"/>
                      <a:pt x="254859" y="112528"/>
                    </a:cubicBezTo>
                    <a:lnTo>
                      <a:pt x="283447" y="118248"/>
                    </a:lnTo>
                    <a:cubicBezTo>
                      <a:pt x="292165" y="120003"/>
                      <a:pt x="298452" y="127657"/>
                      <a:pt x="298452" y="136542"/>
                    </a:cubicBezTo>
                    <a:lnTo>
                      <a:pt x="298452" y="161924"/>
                    </a:lnTo>
                    <a:cubicBezTo>
                      <a:pt x="298452" y="170809"/>
                      <a:pt x="292165" y="178463"/>
                      <a:pt x="283447" y="180218"/>
                    </a:cubicBezTo>
                    <a:lnTo>
                      <a:pt x="254859" y="185925"/>
                    </a:lnTo>
                    <a:cubicBezTo>
                      <a:pt x="253422" y="190056"/>
                      <a:pt x="251750" y="194063"/>
                      <a:pt x="249857" y="197959"/>
                    </a:cubicBezTo>
                    <a:lnTo>
                      <a:pt x="266051" y="222236"/>
                    </a:lnTo>
                    <a:cubicBezTo>
                      <a:pt x="270983" y="229629"/>
                      <a:pt x="270002" y="239494"/>
                      <a:pt x="263716" y="245781"/>
                    </a:cubicBezTo>
                    <a:lnTo>
                      <a:pt x="245767" y="263716"/>
                    </a:lnTo>
                    <a:cubicBezTo>
                      <a:pt x="242161" y="267322"/>
                      <a:pt x="237408" y="269187"/>
                      <a:pt x="232572" y="269187"/>
                    </a:cubicBezTo>
                    <a:cubicBezTo>
                      <a:pt x="228993" y="269187"/>
                      <a:pt x="225387" y="268151"/>
                      <a:pt x="222250" y="266051"/>
                    </a:cubicBezTo>
                    <a:lnTo>
                      <a:pt x="197959" y="249857"/>
                    </a:lnTo>
                    <a:cubicBezTo>
                      <a:pt x="194077" y="251750"/>
                      <a:pt x="190070" y="253422"/>
                      <a:pt x="185938" y="254873"/>
                    </a:cubicBezTo>
                    <a:lnTo>
                      <a:pt x="180190" y="283460"/>
                    </a:lnTo>
                    <a:cubicBezTo>
                      <a:pt x="178463" y="292193"/>
                      <a:pt x="170795" y="298452"/>
                      <a:pt x="161910" y="298452"/>
                    </a:cubicBezTo>
                    <a:lnTo>
                      <a:pt x="136528" y="298452"/>
                    </a:lnTo>
                    <a:cubicBezTo>
                      <a:pt x="127644" y="298452"/>
                      <a:pt x="119989" y="292193"/>
                      <a:pt x="118248" y="283460"/>
                    </a:cubicBezTo>
                    <a:lnTo>
                      <a:pt x="112528" y="254873"/>
                    </a:lnTo>
                    <a:cubicBezTo>
                      <a:pt x="108382" y="253422"/>
                      <a:pt x="104389" y="251750"/>
                      <a:pt x="100507" y="249857"/>
                    </a:cubicBezTo>
                    <a:lnTo>
                      <a:pt x="76216" y="266051"/>
                    </a:lnTo>
                    <a:cubicBezTo>
                      <a:pt x="73066" y="268151"/>
                      <a:pt x="69459" y="269187"/>
                      <a:pt x="65881" y="269187"/>
                    </a:cubicBezTo>
                    <a:cubicBezTo>
                      <a:pt x="61058" y="269187"/>
                      <a:pt x="56291" y="267322"/>
                      <a:pt x="52685" y="263716"/>
                    </a:cubicBezTo>
                    <a:lnTo>
                      <a:pt x="34737" y="245781"/>
                    </a:lnTo>
                    <a:cubicBezTo>
                      <a:pt x="28450" y="239494"/>
                      <a:pt x="27469" y="229629"/>
                      <a:pt x="32401" y="222236"/>
                    </a:cubicBezTo>
                    <a:lnTo>
                      <a:pt x="48595" y="197959"/>
                    </a:lnTo>
                    <a:cubicBezTo>
                      <a:pt x="46716" y="194077"/>
                      <a:pt x="45030" y="190070"/>
                      <a:pt x="43593" y="185938"/>
                    </a:cubicBezTo>
                    <a:lnTo>
                      <a:pt x="15006" y="180218"/>
                    </a:lnTo>
                    <a:cubicBezTo>
                      <a:pt x="6273" y="178463"/>
                      <a:pt x="0" y="170809"/>
                      <a:pt x="0" y="161924"/>
                    </a:cubicBezTo>
                    <a:lnTo>
                      <a:pt x="0" y="136542"/>
                    </a:lnTo>
                    <a:cubicBezTo>
                      <a:pt x="0" y="127657"/>
                      <a:pt x="6273" y="120003"/>
                      <a:pt x="15006" y="118248"/>
                    </a:cubicBezTo>
                    <a:lnTo>
                      <a:pt x="43593" y="112528"/>
                    </a:lnTo>
                    <a:cubicBezTo>
                      <a:pt x="45030" y="108396"/>
                      <a:pt x="46702" y="104389"/>
                      <a:pt x="48595" y="100507"/>
                    </a:cubicBezTo>
                    <a:lnTo>
                      <a:pt x="32401" y="76216"/>
                    </a:lnTo>
                    <a:cubicBezTo>
                      <a:pt x="27469" y="68824"/>
                      <a:pt x="28450" y="58972"/>
                      <a:pt x="34737" y="52685"/>
                    </a:cubicBezTo>
                    <a:lnTo>
                      <a:pt x="52685" y="34737"/>
                    </a:lnTo>
                    <a:cubicBezTo>
                      <a:pt x="56291" y="31130"/>
                      <a:pt x="61058" y="29279"/>
                      <a:pt x="65881" y="29279"/>
                    </a:cubicBezTo>
                    <a:cubicBezTo>
                      <a:pt x="69459" y="29279"/>
                      <a:pt x="73052" y="30301"/>
                      <a:pt x="76216" y="32415"/>
                    </a:cubicBezTo>
                    <a:lnTo>
                      <a:pt x="100507" y="48595"/>
                    </a:lnTo>
                    <a:cubicBezTo>
                      <a:pt x="104389" y="46716"/>
                      <a:pt x="108382" y="45030"/>
                      <a:pt x="112528" y="43593"/>
                    </a:cubicBezTo>
                    <a:lnTo>
                      <a:pt x="118248" y="15006"/>
                    </a:lnTo>
                    <a:cubicBezTo>
                      <a:pt x="119989" y="6287"/>
                      <a:pt x="127644" y="0"/>
                      <a:pt x="13652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7" name="iśľïḋè">
                <a:extLst>
                  <a:ext uri="{FF2B5EF4-FFF2-40B4-BE49-F238E27FC236}">
                    <a16:creationId xmlns:a16="http://schemas.microsoft.com/office/drawing/2014/main" id="{8C4BDFD1-146E-4966-9404-4900C1ED5C8C}"/>
                  </a:ext>
                </a:extLst>
              </p:cNvPr>
              <p:cNvGrpSpPr/>
              <p:nvPr/>
            </p:nvGrpSpPr>
            <p:grpSpPr>
              <a:xfrm>
                <a:off x="6520207" y="3198710"/>
                <a:ext cx="1914278" cy="1164170"/>
                <a:chOff x="3696340" y="1882420"/>
                <a:chExt cx="1914278" cy="1164170"/>
              </a:xfrm>
            </p:grpSpPr>
            <p:sp>
              <p:nvSpPr>
                <p:cNvPr id="48" name="î$ḷïḋé">
                  <a:extLst>
                    <a:ext uri="{FF2B5EF4-FFF2-40B4-BE49-F238E27FC236}">
                      <a16:creationId xmlns:a16="http://schemas.microsoft.com/office/drawing/2014/main" id="{C311923E-41DC-49B4-A384-DE452584AF9B}"/>
                    </a:ext>
                  </a:extLst>
                </p:cNvPr>
                <p:cNvSpPr/>
                <p:nvPr/>
              </p:nvSpPr>
              <p:spPr>
                <a:xfrm>
                  <a:off x="3696340" y="1882420"/>
                  <a:ext cx="1914278" cy="391664"/>
                </a:xfrm>
                <a:prstGeom prst="rect">
                  <a:avLst/>
                </a:prstGeom>
              </p:spPr>
              <p:txBody>
                <a:bodyPr wrap="none" lIns="67500" tIns="35100" rIns="67500" bIns="35100" anchor="b" anchorCtr="0">
                  <a:normAutofit fontScale="92500" lnSpcReduction="20000"/>
                </a:bodyPr>
                <a:lstStyle/>
                <a:p>
                  <a:r>
                    <a:rPr lang="en-US" altLang="zh-CN" sz="105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Bourdin et al.</a:t>
                  </a:r>
                </a:p>
                <a:p>
                  <a:r>
                    <a:rPr lang="en-US" altLang="zh-CN" sz="105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2000,2008</a:t>
                  </a:r>
                </a:p>
              </p:txBody>
            </p:sp>
            <p:sp>
              <p:nvSpPr>
                <p:cNvPr id="49" name="î$ḷïdê">
                  <a:extLst>
                    <a:ext uri="{FF2B5EF4-FFF2-40B4-BE49-F238E27FC236}">
                      <a16:creationId xmlns:a16="http://schemas.microsoft.com/office/drawing/2014/main" id="{ED27DEF1-AB3F-4CC2-BFF7-3765C113AAA6}"/>
                    </a:ext>
                  </a:extLst>
                </p:cNvPr>
                <p:cNvSpPr/>
                <p:nvPr/>
              </p:nvSpPr>
              <p:spPr>
                <a:xfrm>
                  <a:off x="3696342" y="2274083"/>
                  <a:ext cx="1101313" cy="772507"/>
                </a:xfrm>
                <a:prstGeom prst="rect">
                  <a:avLst/>
                </a:prstGeom>
              </p:spPr>
              <p:txBody>
                <a:bodyPr wrap="square" lIns="67500" tIns="35100" rIns="67500" bIns="35100">
                  <a:normAutofit fontScale="92500"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2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 powerful tool of fracture in brittle materials</a:t>
                  </a:r>
                </a:p>
              </p:txBody>
            </p:sp>
          </p:grpSp>
        </p:grpSp>
        <p:cxnSp>
          <p:nvCxnSpPr>
            <p:cNvPr id="35" name="直接连接符 71">
              <a:extLst>
                <a:ext uri="{FF2B5EF4-FFF2-40B4-BE49-F238E27FC236}">
                  <a16:creationId xmlns:a16="http://schemas.microsoft.com/office/drawing/2014/main" id="{A9930342-C78E-420C-BA8E-6C911E3F3FBC}"/>
                </a:ext>
              </a:extLst>
            </p:cNvPr>
            <p:cNvCxnSpPr>
              <a:cxnSpLocks/>
            </p:cNvCxnSpPr>
            <p:nvPr/>
          </p:nvCxnSpPr>
          <p:spPr>
            <a:xfrm>
              <a:off x="6252975" y="3350759"/>
              <a:ext cx="0" cy="173736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2051206" y="1977762"/>
            <a:ext cx="2387318" cy="2379724"/>
            <a:chOff x="1820764" y="2847554"/>
            <a:chExt cx="2205333" cy="2829347"/>
          </a:xfrm>
        </p:grpSpPr>
        <p:sp>
          <p:nvSpPr>
            <p:cNvPr id="11" name="íśḷïḋé">
              <a:extLst>
                <a:ext uri="{FF2B5EF4-FFF2-40B4-BE49-F238E27FC236}">
                  <a16:creationId xmlns:a16="http://schemas.microsoft.com/office/drawing/2014/main" id="{9753934A-D695-4FD2-B6EF-86F464F9B595}"/>
                </a:ext>
              </a:extLst>
            </p:cNvPr>
            <p:cNvSpPr/>
            <p:nvPr/>
          </p:nvSpPr>
          <p:spPr>
            <a:xfrm>
              <a:off x="2185095" y="5114326"/>
              <a:ext cx="194470" cy="1944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2" name="íṡḻîďê">
              <a:extLst>
                <a:ext uri="{FF2B5EF4-FFF2-40B4-BE49-F238E27FC236}">
                  <a16:creationId xmlns:a16="http://schemas.microsoft.com/office/drawing/2014/main" id="{3A727400-7FCE-4B16-85DA-A6FA81023EE9}"/>
                </a:ext>
              </a:extLst>
            </p:cNvPr>
            <p:cNvSpPr txBox="1"/>
            <p:nvPr/>
          </p:nvSpPr>
          <p:spPr bwMode="auto">
            <a:xfrm>
              <a:off x="1820764" y="5308791"/>
              <a:ext cx="911225" cy="368110"/>
            </a:xfrm>
            <a:prstGeom prst="rect">
              <a:avLst/>
            </a:prstGeom>
            <a:noFill/>
          </p:spPr>
          <p:txBody>
            <a:bodyPr wrap="square" lIns="68580" tIns="34290" rIns="68580" bIns="34290" anchor="t" anchorCtr="0">
              <a:normAutofit/>
            </a:bodyPr>
            <a:lstStyle/>
            <a:p>
              <a:pPr algn="ctr"/>
              <a:r>
                <a:rPr lang="en-US" altLang="zh-CN" sz="9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1990</a:t>
              </a:r>
              <a:endParaRPr lang="zh-CN" alt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13" name="ïṧlíḋé">
              <a:extLst>
                <a:ext uri="{FF2B5EF4-FFF2-40B4-BE49-F238E27FC236}">
                  <a16:creationId xmlns:a16="http://schemas.microsoft.com/office/drawing/2014/main" id="{4BB54760-7834-406C-B5F6-001F2D79F1CA}"/>
                </a:ext>
              </a:extLst>
            </p:cNvPr>
            <p:cNvGrpSpPr/>
            <p:nvPr/>
          </p:nvGrpSpPr>
          <p:grpSpPr>
            <a:xfrm>
              <a:off x="2111819" y="2847554"/>
              <a:ext cx="1914278" cy="2240560"/>
              <a:chOff x="2504029" y="2581788"/>
              <a:chExt cx="1914278" cy="2240560"/>
            </a:xfrm>
          </p:grpSpPr>
          <p:sp>
            <p:nvSpPr>
              <p:cNvPr id="54" name="iş1iḍe">
                <a:extLst>
                  <a:ext uri="{FF2B5EF4-FFF2-40B4-BE49-F238E27FC236}">
                    <a16:creationId xmlns:a16="http://schemas.microsoft.com/office/drawing/2014/main" id="{1EB48D98-74B4-4D52-B62D-3E0A91E13901}"/>
                  </a:ext>
                </a:extLst>
              </p:cNvPr>
              <p:cNvSpPr/>
              <p:nvPr/>
            </p:nvSpPr>
            <p:spPr>
              <a:xfrm>
                <a:off x="2580779" y="2581788"/>
                <a:ext cx="298452" cy="298452"/>
              </a:xfrm>
              <a:custGeom>
                <a:avLst/>
                <a:gdLst>
                  <a:gd name="connsiteX0" fmla="*/ 149221 w 298452"/>
                  <a:gd name="connsiteY0" fmla="*/ 121246 h 298452"/>
                  <a:gd name="connsiteX1" fmla="*/ 121241 w 298452"/>
                  <a:gd name="connsiteY1" fmla="*/ 149226 h 298452"/>
                  <a:gd name="connsiteX2" fmla="*/ 149221 w 298452"/>
                  <a:gd name="connsiteY2" fmla="*/ 177206 h 298452"/>
                  <a:gd name="connsiteX3" fmla="*/ 177200 w 298452"/>
                  <a:gd name="connsiteY3" fmla="*/ 149226 h 298452"/>
                  <a:gd name="connsiteX4" fmla="*/ 149221 w 298452"/>
                  <a:gd name="connsiteY4" fmla="*/ 121246 h 298452"/>
                  <a:gd name="connsiteX5" fmla="*/ 149221 w 298452"/>
                  <a:gd name="connsiteY5" fmla="*/ 111919 h 298452"/>
                  <a:gd name="connsiteX6" fmla="*/ 186526 w 298452"/>
                  <a:gd name="connsiteY6" fmla="*/ 149226 h 298452"/>
                  <a:gd name="connsiteX7" fmla="*/ 149221 w 298452"/>
                  <a:gd name="connsiteY7" fmla="*/ 186533 h 298452"/>
                  <a:gd name="connsiteX8" fmla="*/ 111915 w 298452"/>
                  <a:gd name="connsiteY8" fmla="*/ 149226 h 298452"/>
                  <a:gd name="connsiteX9" fmla="*/ 149221 w 298452"/>
                  <a:gd name="connsiteY9" fmla="*/ 111919 h 298452"/>
                  <a:gd name="connsiteX10" fmla="*/ 149221 w 298452"/>
                  <a:gd name="connsiteY10" fmla="*/ 92100 h 298452"/>
                  <a:gd name="connsiteX11" fmla="*/ 92097 w 298452"/>
                  <a:gd name="connsiteY11" fmla="*/ 149226 h 298452"/>
                  <a:gd name="connsiteX12" fmla="*/ 149221 w 298452"/>
                  <a:gd name="connsiteY12" fmla="*/ 206351 h 298452"/>
                  <a:gd name="connsiteX13" fmla="*/ 206345 w 298452"/>
                  <a:gd name="connsiteY13" fmla="*/ 149226 h 298452"/>
                  <a:gd name="connsiteX14" fmla="*/ 149221 w 298452"/>
                  <a:gd name="connsiteY14" fmla="*/ 92100 h 298452"/>
                  <a:gd name="connsiteX15" fmla="*/ 149221 w 298452"/>
                  <a:gd name="connsiteY15" fmla="*/ 83939 h 298452"/>
                  <a:gd name="connsiteX16" fmla="*/ 214505 w 298452"/>
                  <a:gd name="connsiteY16" fmla="*/ 149226 h 298452"/>
                  <a:gd name="connsiteX17" fmla="*/ 149221 w 298452"/>
                  <a:gd name="connsiteY17" fmla="*/ 214512 h 298452"/>
                  <a:gd name="connsiteX18" fmla="*/ 83936 w 298452"/>
                  <a:gd name="connsiteY18" fmla="*/ 149226 h 298452"/>
                  <a:gd name="connsiteX19" fmla="*/ 149221 w 298452"/>
                  <a:gd name="connsiteY19" fmla="*/ 83939 h 298452"/>
                  <a:gd name="connsiteX20" fmla="*/ 161910 w 298452"/>
                  <a:gd name="connsiteY20" fmla="*/ 18653 h 298452"/>
                  <a:gd name="connsiteX21" fmla="*/ 136528 w 298452"/>
                  <a:gd name="connsiteY21" fmla="*/ 18667 h 298452"/>
                  <a:gd name="connsiteX22" fmla="*/ 130822 w 298452"/>
                  <a:gd name="connsiteY22" fmla="*/ 47255 h 298452"/>
                  <a:gd name="connsiteX23" fmla="*/ 118649 w 298452"/>
                  <a:gd name="connsiteY23" fmla="*/ 61210 h 298452"/>
                  <a:gd name="connsiteX24" fmla="*/ 108631 w 298452"/>
                  <a:gd name="connsiteY24" fmla="*/ 65397 h 298452"/>
                  <a:gd name="connsiteX25" fmla="*/ 100507 w 298452"/>
                  <a:gd name="connsiteY25" fmla="*/ 67249 h 298452"/>
                  <a:gd name="connsiteX26" fmla="*/ 90157 w 298452"/>
                  <a:gd name="connsiteY26" fmla="*/ 64112 h 298452"/>
                  <a:gd name="connsiteX27" fmla="*/ 65867 w 298452"/>
                  <a:gd name="connsiteY27" fmla="*/ 47932 h 298452"/>
                  <a:gd name="connsiteX28" fmla="*/ 47918 w 298452"/>
                  <a:gd name="connsiteY28" fmla="*/ 65881 h 298452"/>
                  <a:gd name="connsiteX29" fmla="*/ 64112 w 298452"/>
                  <a:gd name="connsiteY29" fmla="*/ 90158 h 298452"/>
                  <a:gd name="connsiteX30" fmla="*/ 65369 w 298452"/>
                  <a:gd name="connsiteY30" fmla="*/ 108631 h 298452"/>
                  <a:gd name="connsiteX31" fmla="*/ 61210 w 298452"/>
                  <a:gd name="connsiteY31" fmla="*/ 118662 h 298452"/>
                  <a:gd name="connsiteX32" fmla="*/ 47255 w 298452"/>
                  <a:gd name="connsiteY32" fmla="*/ 130822 h 298452"/>
                  <a:gd name="connsiteX33" fmla="*/ 18653 w 298452"/>
                  <a:gd name="connsiteY33" fmla="*/ 136542 h 298452"/>
                  <a:gd name="connsiteX34" fmla="*/ 18667 w 298452"/>
                  <a:gd name="connsiteY34" fmla="*/ 161924 h 298452"/>
                  <a:gd name="connsiteX35" fmla="*/ 47255 w 298452"/>
                  <a:gd name="connsiteY35" fmla="*/ 167644 h 298452"/>
                  <a:gd name="connsiteX36" fmla="*/ 61210 w 298452"/>
                  <a:gd name="connsiteY36" fmla="*/ 179817 h 298452"/>
                  <a:gd name="connsiteX37" fmla="*/ 65383 w 298452"/>
                  <a:gd name="connsiteY37" fmla="*/ 189835 h 298452"/>
                  <a:gd name="connsiteX38" fmla="*/ 64112 w 298452"/>
                  <a:gd name="connsiteY38" fmla="*/ 208295 h 298452"/>
                  <a:gd name="connsiteX39" fmla="*/ 47918 w 298452"/>
                  <a:gd name="connsiteY39" fmla="*/ 232585 h 298452"/>
                  <a:gd name="connsiteX40" fmla="*/ 65867 w 298452"/>
                  <a:gd name="connsiteY40" fmla="*/ 250534 h 298452"/>
                  <a:gd name="connsiteX41" fmla="*/ 90157 w 298452"/>
                  <a:gd name="connsiteY41" fmla="*/ 234340 h 298452"/>
                  <a:gd name="connsiteX42" fmla="*/ 100507 w 298452"/>
                  <a:gd name="connsiteY42" fmla="*/ 231204 h 298452"/>
                  <a:gd name="connsiteX43" fmla="*/ 108631 w 298452"/>
                  <a:gd name="connsiteY43" fmla="*/ 233083 h 298452"/>
                  <a:gd name="connsiteX44" fmla="*/ 118662 w 298452"/>
                  <a:gd name="connsiteY44" fmla="*/ 237256 h 298452"/>
                  <a:gd name="connsiteX45" fmla="*/ 130822 w 298452"/>
                  <a:gd name="connsiteY45" fmla="*/ 251211 h 298452"/>
                  <a:gd name="connsiteX46" fmla="*/ 136528 w 298452"/>
                  <a:gd name="connsiteY46" fmla="*/ 279799 h 298452"/>
                  <a:gd name="connsiteX47" fmla="*/ 161910 w 298452"/>
                  <a:gd name="connsiteY47" fmla="*/ 279799 h 298452"/>
                  <a:gd name="connsiteX48" fmla="*/ 167644 w 298452"/>
                  <a:gd name="connsiteY48" fmla="*/ 251211 h 298452"/>
                  <a:gd name="connsiteX49" fmla="*/ 179790 w 298452"/>
                  <a:gd name="connsiteY49" fmla="*/ 237256 h 298452"/>
                  <a:gd name="connsiteX50" fmla="*/ 189835 w 298452"/>
                  <a:gd name="connsiteY50" fmla="*/ 233069 h 298452"/>
                  <a:gd name="connsiteX51" fmla="*/ 197959 w 298452"/>
                  <a:gd name="connsiteY51" fmla="*/ 231204 h 298452"/>
                  <a:gd name="connsiteX52" fmla="*/ 208309 w 298452"/>
                  <a:gd name="connsiteY52" fmla="*/ 234340 h 298452"/>
                  <a:gd name="connsiteX53" fmla="*/ 232585 w 298452"/>
                  <a:gd name="connsiteY53" fmla="*/ 250534 h 298452"/>
                  <a:gd name="connsiteX54" fmla="*/ 250520 w 298452"/>
                  <a:gd name="connsiteY54" fmla="*/ 232585 h 298452"/>
                  <a:gd name="connsiteX55" fmla="*/ 234326 w 298452"/>
                  <a:gd name="connsiteY55" fmla="*/ 208295 h 298452"/>
                  <a:gd name="connsiteX56" fmla="*/ 233083 w 298452"/>
                  <a:gd name="connsiteY56" fmla="*/ 189821 h 298452"/>
                  <a:gd name="connsiteX57" fmla="*/ 237242 w 298452"/>
                  <a:gd name="connsiteY57" fmla="*/ 179804 h 298452"/>
                  <a:gd name="connsiteX58" fmla="*/ 251197 w 298452"/>
                  <a:gd name="connsiteY58" fmla="*/ 167644 h 298452"/>
                  <a:gd name="connsiteX59" fmla="*/ 279799 w 298452"/>
                  <a:gd name="connsiteY59" fmla="*/ 161924 h 298452"/>
                  <a:gd name="connsiteX60" fmla="*/ 279785 w 298452"/>
                  <a:gd name="connsiteY60" fmla="*/ 136542 h 298452"/>
                  <a:gd name="connsiteX61" fmla="*/ 251197 w 298452"/>
                  <a:gd name="connsiteY61" fmla="*/ 130808 h 298452"/>
                  <a:gd name="connsiteX62" fmla="*/ 237242 w 298452"/>
                  <a:gd name="connsiteY62" fmla="*/ 118649 h 298452"/>
                  <a:gd name="connsiteX63" fmla="*/ 233055 w 298452"/>
                  <a:gd name="connsiteY63" fmla="*/ 108631 h 298452"/>
                  <a:gd name="connsiteX64" fmla="*/ 234326 w 298452"/>
                  <a:gd name="connsiteY64" fmla="*/ 90158 h 298452"/>
                  <a:gd name="connsiteX65" fmla="*/ 250520 w 298452"/>
                  <a:gd name="connsiteY65" fmla="*/ 65881 h 298452"/>
                  <a:gd name="connsiteX66" fmla="*/ 232585 w 298452"/>
                  <a:gd name="connsiteY66" fmla="*/ 47932 h 298452"/>
                  <a:gd name="connsiteX67" fmla="*/ 208309 w 298452"/>
                  <a:gd name="connsiteY67" fmla="*/ 64112 h 298452"/>
                  <a:gd name="connsiteX68" fmla="*/ 197959 w 298452"/>
                  <a:gd name="connsiteY68" fmla="*/ 67249 h 298452"/>
                  <a:gd name="connsiteX69" fmla="*/ 189807 w 298452"/>
                  <a:gd name="connsiteY69" fmla="*/ 65383 h 298452"/>
                  <a:gd name="connsiteX70" fmla="*/ 179790 w 298452"/>
                  <a:gd name="connsiteY70" fmla="*/ 61210 h 298452"/>
                  <a:gd name="connsiteX71" fmla="*/ 167631 w 298452"/>
                  <a:gd name="connsiteY71" fmla="*/ 47255 h 298452"/>
                  <a:gd name="connsiteX72" fmla="*/ 136528 w 298452"/>
                  <a:gd name="connsiteY72" fmla="*/ 0 h 298452"/>
                  <a:gd name="connsiteX73" fmla="*/ 161910 w 298452"/>
                  <a:gd name="connsiteY73" fmla="*/ 0 h 298452"/>
                  <a:gd name="connsiteX74" fmla="*/ 180190 w 298452"/>
                  <a:gd name="connsiteY74" fmla="*/ 15006 h 298452"/>
                  <a:gd name="connsiteX75" fmla="*/ 185911 w 298452"/>
                  <a:gd name="connsiteY75" fmla="*/ 43593 h 298452"/>
                  <a:gd name="connsiteX76" fmla="*/ 197959 w 298452"/>
                  <a:gd name="connsiteY76" fmla="*/ 48595 h 298452"/>
                  <a:gd name="connsiteX77" fmla="*/ 222250 w 298452"/>
                  <a:gd name="connsiteY77" fmla="*/ 32415 h 298452"/>
                  <a:gd name="connsiteX78" fmla="*/ 232572 w 298452"/>
                  <a:gd name="connsiteY78" fmla="*/ 29279 h 298452"/>
                  <a:gd name="connsiteX79" fmla="*/ 245767 w 298452"/>
                  <a:gd name="connsiteY79" fmla="*/ 34737 h 298452"/>
                  <a:gd name="connsiteX80" fmla="*/ 263716 w 298452"/>
                  <a:gd name="connsiteY80" fmla="*/ 52685 h 298452"/>
                  <a:gd name="connsiteX81" fmla="*/ 266051 w 298452"/>
                  <a:gd name="connsiteY81" fmla="*/ 76216 h 298452"/>
                  <a:gd name="connsiteX82" fmla="*/ 249857 w 298452"/>
                  <a:gd name="connsiteY82" fmla="*/ 100507 h 298452"/>
                  <a:gd name="connsiteX83" fmla="*/ 254859 w 298452"/>
                  <a:gd name="connsiteY83" fmla="*/ 112528 h 298452"/>
                  <a:gd name="connsiteX84" fmla="*/ 283447 w 298452"/>
                  <a:gd name="connsiteY84" fmla="*/ 118248 h 298452"/>
                  <a:gd name="connsiteX85" fmla="*/ 298452 w 298452"/>
                  <a:gd name="connsiteY85" fmla="*/ 136542 h 298452"/>
                  <a:gd name="connsiteX86" fmla="*/ 298452 w 298452"/>
                  <a:gd name="connsiteY86" fmla="*/ 161924 h 298452"/>
                  <a:gd name="connsiteX87" fmla="*/ 283447 w 298452"/>
                  <a:gd name="connsiteY87" fmla="*/ 180218 h 298452"/>
                  <a:gd name="connsiteX88" fmla="*/ 254859 w 298452"/>
                  <a:gd name="connsiteY88" fmla="*/ 185925 h 298452"/>
                  <a:gd name="connsiteX89" fmla="*/ 249857 w 298452"/>
                  <a:gd name="connsiteY89" fmla="*/ 197959 h 298452"/>
                  <a:gd name="connsiteX90" fmla="*/ 266051 w 298452"/>
                  <a:gd name="connsiteY90" fmla="*/ 222236 h 298452"/>
                  <a:gd name="connsiteX91" fmla="*/ 263716 w 298452"/>
                  <a:gd name="connsiteY91" fmla="*/ 245781 h 298452"/>
                  <a:gd name="connsiteX92" fmla="*/ 245767 w 298452"/>
                  <a:gd name="connsiteY92" fmla="*/ 263716 h 298452"/>
                  <a:gd name="connsiteX93" fmla="*/ 232572 w 298452"/>
                  <a:gd name="connsiteY93" fmla="*/ 269187 h 298452"/>
                  <a:gd name="connsiteX94" fmla="*/ 222250 w 298452"/>
                  <a:gd name="connsiteY94" fmla="*/ 266051 h 298452"/>
                  <a:gd name="connsiteX95" fmla="*/ 197959 w 298452"/>
                  <a:gd name="connsiteY95" fmla="*/ 249857 h 298452"/>
                  <a:gd name="connsiteX96" fmla="*/ 185938 w 298452"/>
                  <a:gd name="connsiteY96" fmla="*/ 254873 h 298452"/>
                  <a:gd name="connsiteX97" fmla="*/ 180190 w 298452"/>
                  <a:gd name="connsiteY97" fmla="*/ 283460 h 298452"/>
                  <a:gd name="connsiteX98" fmla="*/ 161910 w 298452"/>
                  <a:gd name="connsiteY98" fmla="*/ 298452 h 298452"/>
                  <a:gd name="connsiteX99" fmla="*/ 136528 w 298452"/>
                  <a:gd name="connsiteY99" fmla="*/ 298452 h 298452"/>
                  <a:gd name="connsiteX100" fmla="*/ 118248 w 298452"/>
                  <a:gd name="connsiteY100" fmla="*/ 283460 h 298452"/>
                  <a:gd name="connsiteX101" fmla="*/ 112528 w 298452"/>
                  <a:gd name="connsiteY101" fmla="*/ 254873 h 298452"/>
                  <a:gd name="connsiteX102" fmla="*/ 100507 w 298452"/>
                  <a:gd name="connsiteY102" fmla="*/ 249857 h 298452"/>
                  <a:gd name="connsiteX103" fmla="*/ 76216 w 298452"/>
                  <a:gd name="connsiteY103" fmla="*/ 266051 h 298452"/>
                  <a:gd name="connsiteX104" fmla="*/ 65881 w 298452"/>
                  <a:gd name="connsiteY104" fmla="*/ 269187 h 298452"/>
                  <a:gd name="connsiteX105" fmla="*/ 52685 w 298452"/>
                  <a:gd name="connsiteY105" fmla="*/ 263716 h 298452"/>
                  <a:gd name="connsiteX106" fmla="*/ 34737 w 298452"/>
                  <a:gd name="connsiteY106" fmla="*/ 245781 h 298452"/>
                  <a:gd name="connsiteX107" fmla="*/ 32401 w 298452"/>
                  <a:gd name="connsiteY107" fmla="*/ 222236 h 298452"/>
                  <a:gd name="connsiteX108" fmla="*/ 48595 w 298452"/>
                  <a:gd name="connsiteY108" fmla="*/ 197959 h 298452"/>
                  <a:gd name="connsiteX109" fmla="*/ 43593 w 298452"/>
                  <a:gd name="connsiteY109" fmla="*/ 185938 h 298452"/>
                  <a:gd name="connsiteX110" fmla="*/ 15006 w 298452"/>
                  <a:gd name="connsiteY110" fmla="*/ 180218 h 298452"/>
                  <a:gd name="connsiteX111" fmla="*/ 0 w 298452"/>
                  <a:gd name="connsiteY111" fmla="*/ 161924 h 298452"/>
                  <a:gd name="connsiteX112" fmla="*/ 0 w 298452"/>
                  <a:gd name="connsiteY112" fmla="*/ 136542 h 298452"/>
                  <a:gd name="connsiteX113" fmla="*/ 15006 w 298452"/>
                  <a:gd name="connsiteY113" fmla="*/ 118248 h 298452"/>
                  <a:gd name="connsiteX114" fmla="*/ 43593 w 298452"/>
                  <a:gd name="connsiteY114" fmla="*/ 112528 h 298452"/>
                  <a:gd name="connsiteX115" fmla="*/ 48595 w 298452"/>
                  <a:gd name="connsiteY115" fmla="*/ 100507 h 298452"/>
                  <a:gd name="connsiteX116" fmla="*/ 32401 w 298452"/>
                  <a:gd name="connsiteY116" fmla="*/ 76216 h 298452"/>
                  <a:gd name="connsiteX117" fmla="*/ 34737 w 298452"/>
                  <a:gd name="connsiteY117" fmla="*/ 52685 h 298452"/>
                  <a:gd name="connsiteX118" fmla="*/ 52685 w 298452"/>
                  <a:gd name="connsiteY118" fmla="*/ 34737 h 298452"/>
                  <a:gd name="connsiteX119" fmla="*/ 65881 w 298452"/>
                  <a:gd name="connsiteY119" fmla="*/ 29279 h 298452"/>
                  <a:gd name="connsiteX120" fmla="*/ 76216 w 298452"/>
                  <a:gd name="connsiteY120" fmla="*/ 32415 h 298452"/>
                  <a:gd name="connsiteX121" fmla="*/ 100507 w 298452"/>
                  <a:gd name="connsiteY121" fmla="*/ 48595 h 298452"/>
                  <a:gd name="connsiteX122" fmla="*/ 112528 w 298452"/>
                  <a:gd name="connsiteY122" fmla="*/ 43593 h 298452"/>
                  <a:gd name="connsiteX123" fmla="*/ 118248 w 298452"/>
                  <a:gd name="connsiteY123" fmla="*/ 15006 h 298452"/>
                  <a:gd name="connsiteX124" fmla="*/ 136528 w 298452"/>
                  <a:gd name="connsiteY124" fmla="*/ 0 h 2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98452" h="298452">
                    <a:moveTo>
                      <a:pt x="149221" y="121246"/>
                    </a:moveTo>
                    <a:cubicBezTo>
                      <a:pt x="133773" y="121246"/>
                      <a:pt x="121241" y="133782"/>
                      <a:pt x="121241" y="149226"/>
                    </a:cubicBezTo>
                    <a:cubicBezTo>
                      <a:pt x="121241" y="164674"/>
                      <a:pt x="133773" y="177206"/>
                      <a:pt x="149221" y="177206"/>
                    </a:cubicBezTo>
                    <a:cubicBezTo>
                      <a:pt x="164668" y="177206"/>
                      <a:pt x="177200" y="164674"/>
                      <a:pt x="177200" y="149226"/>
                    </a:cubicBezTo>
                    <a:cubicBezTo>
                      <a:pt x="177200" y="133782"/>
                      <a:pt x="164668" y="121246"/>
                      <a:pt x="149221" y="121246"/>
                    </a:cubicBezTo>
                    <a:close/>
                    <a:moveTo>
                      <a:pt x="149221" y="111919"/>
                    </a:moveTo>
                    <a:cubicBezTo>
                      <a:pt x="169821" y="111919"/>
                      <a:pt x="186526" y="128614"/>
                      <a:pt x="186526" y="149226"/>
                    </a:cubicBezTo>
                    <a:cubicBezTo>
                      <a:pt x="186526" y="169838"/>
                      <a:pt x="169821" y="186533"/>
                      <a:pt x="149221" y="186533"/>
                    </a:cubicBezTo>
                    <a:cubicBezTo>
                      <a:pt x="128599" y="186533"/>
                      <a:pt x="111915" y="169838"/>
                      <a:pt x="111915" y="149226"/>
                    </a:cubicBezTo>
                    <a:cubicBezTo>
                      <a:pt x="111915" y="128614"/>
                      <a:pt x="128599" y="111919"/>
                      <a:pt x="149221" y="111919"/>
                    </a:cubicBezTo>
                    <a:close/>
                    <a:moveTo>
                      <a:pt x="149221" y="92100"/>
                    </a:moveTo>
                    <a:cubicBezTo>
                      <a:pt x="117672" y="92100"/>
                      <a:pt x="92097" y="117683"/>
                      <a:pt x="92097" y="149226"/>
                    </a:cubicBezTo>
                    <a:cubicBezTo>
                      <a:pt x="92097" y="180769"/>
                      <a:pt x="117672" y="206351"/>
                      <a:pt x="149221" y="206351"/>
                    </a:cubicBezTo>
                    <a:cubicBezTo>
                      <a:pt x="180751" y="206351"/>
                      <a:pt x="206345" y="180769"/>
                      <a:pt x="206345" y="149226"/>
                    </a:cubicBezTo>
                    <a:cubicBezTo>
                      <a:pt x="206345" y="117683"/>
                      <a:pt x="180751" y="92100"/>
                      <a:pt x="149221" y="92100"/>
                    </a:cubicBezTo>
                    <a:close/>
                    <a:moveTo>
                      <a:pt x="149221" y="83939"/>
                    </a:moveTo>
                    <a:cubicBezTo>
                      <a:pt x="185266" y="83939"/>
                      <a:pt x="214505" y="113173"/>
                      <a:pt x="214505" y="149226"/>
                    </a:cubicBezTo>
                    <a:cubicBezTo>
                      <a:pt x="214505" y="185278"/>
                      <a:pt x="185266" y="214512"/>
                      <a:pt x="149221" y="214512"/>
                    </a:cubicBezTo>
                    <a:cubicBezTo>
                      <a:pt x="113169" y="214512"/>
                      <a:pt x="83936" y="185278"/>
                      <a:pt x="83936" y="149226"/>
                    </a:cubicBezTo>
                    <a:cubicBezTo>
                      <a:pt x="83936" y="113173"/>
                      <a:pt x="113169" y="83939"/>
                      <a:pt x="149221" y="83939"/>
                    </a:cubicBezTo>
                    <a:close/>
                    <a:moveTo>
                      <a:pt x="161910" y="18653"/>
                    </a:moveTo>
                    <a:lnTo>
                      <a:pt x="136528" y="18667"/>
                    </a:lnTo>
                    <a:lnTo>
                      <a:pt x="130822" y="47255"/>
                    </a:lnTo>
                    <a:cubicBezTo>
                      <a:pt x="129523" y="53735"/>
                      <a:pt x="124894" y="59041"/>
                      <a:pt x="118649" y="61210"/>
                    </a:cubicBezTo>
                    <a:cubicBezTo>
                      <a:pt x="115208" y="62413"/>
                      <a:pt x="111850" y="63822"/>
                      <a:pt x="108631" y="65397"/>
                    </a:cubicBezTo>
                    <a:cubicBezTo>
                      <a:pt x="106047" y="66627"/>
                      <a:pt x="103270" y="67249"/>
                      <a:pt x="100507" y="67249"/>
                    </a:cubicBezTo>
                    <a:cubicBezTo>
                      <a:pt x="96873" y="67249"/>
                      <a:pt x="93266" y="66198"/>
                      <a:pt x="90157" y="64112"/>
                    </a:cubicBezTo>
                    <a:lnTo>
                      <a:pt x="65867" y="47932"/>
                    </a:lnTo>
                    <a:lnTo>
                      <a:pt x="47918" y="65881"/>
                    </a:lnTo>
                    <a:lnTo>
                      <a:pt x="64112" y="90158"/>
                    </a:lnTo>
                    <a:cubicBezTo>
                      <a:pt x="67774" y="95657"/>
                      <a:pt x="68257" y="102690"/>
                      <a:pt x="65369" y="108631"/>
                    </a:cubicBezTo>
                    <a:cubicBezTo>
                      <a:pt x="63794" y="111878"/>
                      <a:pt x="62412" y="115222"/>
                      <a:pt x="61210" y="118662"/>
                    </a:cubicBezTo>
                    <a:cubicBezTo>
                      <a:pt x="59041" y="124908"/>
                      <a:pt x="53721" y="129537"/>
                      <a:pt x="47255" y="130822"/>
                    </a:cubicBezTo>
                    <a:lnTo>
                      <a:pt x="18653" y="136542"/>
                    </a:lnTo>
                    <a:lnTo>
                      <a:pt x="18667" y="161924"/>
                    </a:lnTo>
                    <a:lnTo>
                      <a:pt x="47255" y="167644"/>
                    </a:lnTo>
                    <a:cubicBezTo>
                      <a:pt x="53721" y="168943"/>
                      <a:pt x="59041" y="173572"/>
                      <a:pt x="61210" y="179817"/>
                    </a:cubicBezTo>
                    <a:cubicBezTo>
                      <a:pt x="62412" y="183258"/>
                      <a:pt x="63822" y="186602"/>
                      <a:pt x="65383" y="189835"/>
                    </a:cubicBezTo>
                    <a:cubicBezTo>
                      <a:pt x="68257" y="195790"/>
                      <a:pt x="67774" y="202809"/>
                      <a:pt x="64112" y="208295"/>
                    </a:cubicBezTo>
                    <a:lnTo>
                      <a:pt x="47918" y="232585"/>
                    </a:lnTo>
                    <a:lnTo>
                      <a:pt x="65867" y="250534"/>
                    </a:lnTo>
                    <a:lnTo>
                      <a:pt x="90157" y="234340"/>
                    </a:lnTo>
                    <a:cubicBezTo>
                      <a:pt x="93266" y="232268"/>
                      <a:pt x="96873" y="231204"/>
                      <a:pt x="100507" y="231204"/>
                    </a:cubicBezTo>
                    <a:cubicBezTo>
                      <a:pt x="103270" y="231204"/>
                      <a:pt x="106047" y="231825"/>
                      <a:pt x="108631" y="233083"/>
                    </a:cubicBezTo>
                    <a:cubicBezTo>
                      <a:pt x="111864" y="234658"/>
                      <a:pt x="115222" y="236054"/>
                      <a:pt x="118662" y="237256"/>
                    </a:cubicBezTo>
                    <a:cubicBezTo>
                      <a:pt x="124894" y="239411"/>
                      <a:pt x="129523" y="244731"/>
                      <a:pt x="130822" y="251211"/>
                    </a:cubicBezTo>
                    <a:lnTo>
                      <a:pt x="136528" y="279799"/>
                    </a:lnTo>
                    <a:lnTo>
                      <a:pt x="161910" y="279799"/>
                    </a:lnTo>
                    <a:lnTo>
                      <a:pt x="167644" y="251211"/>
                    </a:lnTo>
                    <a:cubicBezTo>
                      <a:pt x="168943" y="244731"/>
                      <a:pt x="173572" y="239411"/>
                      <a:pt x="179790" y="237256"/>
                    </a:cubicBezTo>
                    <a:cubicBezTo>
                      <a:pt x="183258" y="236054"/>
                      <a:pt x="186588" y="234644"/>
                      <a:pt x="189835" y="233069"/>
                    </a:cubicBezTo>
                    <a:cubicBezTo>
                      <a:pt x="192405" y="231825"/>
                      <a:pt x="195182" y="231204"/>
                      <a:pt x="197959" y="231204"/>
                    </a:cubicBezTo>
                    <a:cubicBezTo>
                      <a:pt x="201580" y="231204"/>
                      <a:pt x="205186" y="232268"/>
                      <a:pt x="208309" y="234340"/>
                    </a:cubicBezTo>
                    <a:lnTo>
                      <a:pt x="232585" y="250534"/>
                    </a:lnTo>
                    <a:lnTo>
                      <a:pt x="250520" y="232585"/>
                    </a:lnTo>
                    <a:lnTo>
                      <a:pt x="234326" y="208295"/>
                    </a:lnTo>
                    <a:cubicBezTo>
                      <a:pt x="230665" y="202809"/>
                      <a:pt x="230181" y="195776"/>
                      <a:pt x="233083" y="189821"/>
                    </a:cubicBezTo>
                    <a:cubicBezTo>
                      <a:pt x="234644" y="186574"/>
                      <a:pt x="236040" y="183244"/>
                      <a:pt x="237242" y="179804"/>
                    </a:cubicBezTo>
                    <a:cubicBezTo>
                      <a:pt x="239411" y="173558"/>
                      <a:pt x="244717" y="168929"/>
                      <a:pt x="251197" y="167644"/>
                    </a:cubicBezTo>
                    <a:cubicBezTo>
                      <a:pt x="251197" y="167644"/>
                      <a:pt x="279799" y="161924"/>
                      <a:pt x="279799" y="161924"/>
                    </a:cubicBezTo>
                    <a:lnTo>
                      <a:pt x="279785" y="136542"/>
                    </a:lnTo>
                    <a:lnTo>
                      <a:pt x="251197" y="130808"/>
                    </a:lnTo>
                    <a:cubicBezTo>
                      <a:pt x="244717" y="129523"/>
                      <a:pt x="239411" y="124894"/>
                      <a:pt x="237242" y="118649"/>
                    </a:cubicBezTo>
                    <a:cubicBezTo>
                      <a:pt x="236040" y="115208"/>
                      <a:pt x="234630" y="111864"/>
                      <a:pt x="233055" y="108631"/>
                    </a:cubicBezTo>
                    <a:cubicBezTo>
                      <a:pt x="230195" y="102676"/>
                      <a:pt x="230665" y="95657"/>
                      <a:pt x="234326" y="90158"/>
                    </a:cubicBezTo>
                    <a:lnTo>
                      <a:pt x="250520" y="65881"/>
                    </a:lnTo>
                    <a:lnTo>
                      <a:pt x="232585" y="47932"/>
                    </a:lnTo>
                    <a:lnTo>
                      <a:pt x="208309" y="64112"/>
                    </a:lnTo>
                    <a:cubicBezTo>
                      <a:pt x="205186" y="66198"/>
                      <a:pt x="201580" y="67249"/>
                      <a:pt x="197959" y="67249"/>
                    </a:cubicBezTo>
                    <a:cubicBezTo>
                      <a:pt x="195168" y="67249"/>
                      <a:pt x="192405" y="66627"/>
                      <a:pt x="189807" y="65383"/>
                    </a:cubicBezTo>
                    <a:cubicBezTo>
                      <a:pt x="186574" y="63808"/>
                      <a:pt x="183244" y="62413"/>
                      <a:pt x="179790" y="61210"/>
                    </a:cubicBezTo>
                    <a:cubicBezTo>
                      <a:pt x="173544" y="59041"/>
                      <a:pt x="168916" y="53735"/>
                      <a:pt x="167631" y="47255"/>
                    </a:cubicBezTo>
                    <a:close/>
                    <a:moveTo>
                      <a:pt x="136528" y="0"/>
                    </a:moveTo>
                    <a:lnTo>
                      <a:pt x="161910" y="0"/>
                    </a:lnTo>
                    <a:cubicBezTo>
                      <a:pt x="170795" y="0"/>
                      <a:pt x="178463" y="6287"/>
                      <a:pt x="180190" y="15006"/>
                    </a:cubicBezTo>
                    <a:lnTo>
                      <a:pt x="185911" y="43593"/>
                    </a:lnTo>
                    <a:cubicBezTo>
                      <a:pt x="190056" y="45030"/>
                      <a:pt x="194063" y="46716"/>
                      <a:pt x="197959" y="48595"/>
                    </a:cubicBezTo>
                    <a:lnTo>
                      <a:pt x="222250" y="32415"/>
                    </a:lnTo>
                    <a:cubicBezTo>
                      <a:pt x="225387" y="30301"/>
                      <a:pt x="228993" y="29279"/>
                      <a:pt x="232572" y="29279"/>
                    </a:cubicBezTo>
                    <a:cubicBezTo>
                      <a:pt x="237408" y="29279"/>
                      <a:pt x="242161" y="31130"/>
                      <a:pt x="245767" y="34737"/>
                    </a:cubicBezTo>
                    <a:lnTo>
                      <a:pt x="263716" y="52685"/>
                    </a:lnTo>
                    <a:cubicBezTo>
                      <a:pt x="270002" y="58972"/>
                      <a:pt x="270983" y="68824"/>
                      <a:pt x="266051" y="76216"/>
                    </a:cubicBezTo>
                    <a:lnTo>
                      <a:pt x="249857" y="100507"/>
                    </a:lnTo>
                    <a:cubicBezTo>
                      <a:pt x="251722" y="104389"/>
                      <a:pt x="253422" y="108382"/>
                      <a:pt x="254859" y="112528"/>
                    </a:cubicBezTo>
                    <a:lnTo>
                      <a:pt x="283447" y="118248"/>
                    </a:lnTo>
                    <a:cubicBezTo>
                      <a:pt x="292165" y="120003"/>
                      <a:pt x="298452" y="127657"/>
                      <a:pt x="298452" y="136542"/>
                    </a:cubicBezTo>
                    <a:lnTo>
                      <a:pt x="298452" y="161924"/>
                    </a:lnTo>
                    <a:cubicBezTo>
                      <a:pt x="298452" y="170809"/>
                      <a:pt x="292165" y="178463"/>
                      <a:pt x="283447" y="180218"/>
                    </a:cubicBezTo>
                    <a:lnTo>
                      <a:pt x="254859" y="185925"/>
                    </a:lnTo>
                    <a:cubicBezTo>
                      <a:pt x="253422" y="190056"/>
                      <a:pt x="251750" y="194063"/>
                      <a:pt x="249857" y="197959"/>
                    </a:cubicBezTo>
                    <a:lnTo>
                      <a:pt x="266051" y="222236"/>
                    </a:lnTo>
                    <a:cubicBezTo>
                      <a:pt x="270983" y="229629"/>
                      <a:pt x="270002" y="239494"/>
                      <a:pt x="263716" y="245781"/>
                    </a:cubicBezTo>
                    <a:lnTo>
                      <a:pt x="245767" y="263716"/>
                    </a:lnTo>
                    <a:cubicBezTo>
                      <a:pt x="242161" y="267322"/>
                      <a:pt x="237408" y="269187"/>
                      <a:pt x="232572" y="269187"/>
                    </a:cubicBezTo>
                    <a:cubicBezTo>
                      <a:pt x="228993" y="269187"/>
                      <a:pt x="225387" y="268151"/>
                      <a:pt x="222250" y="266051"/>
                    </a:cubicBezTo>
                    <a:lnTo>
                      <a:pt x="197959" y="249857"/>
                    </a:lnTo>
                    <a:cubicBezTo>
                      <a:pt x="194077" y="251750"/>
                      <a:pt x="190070" y="253422"/>
                      <a:pt x="185938" y="254873"/>
                    </a:cubicBezTo>
                    <a:lnTo>
                      <a:pt x="180190" y="283460"/>
                    </a:lnTo>
                    <a:cubicBezTo>
                      <a:pt x="178463" y="292193"/>
                      <a:pt x="170795" y="298452"/>
                      <a:pt x="161910" y="298452"/>
                    </a:cubicBezTo>
                    <a:lnTo>
                      <a:pt x="136528" y="298452"/>
                    </a:lnTo>
                    <a:cubicBezTo>
                      <a:pt x="127644" y="298452"/>
                      <a:pt x="119989" y="292193"/>
                      <a:pt x="118248" y="283460"/>
                    </a:cubicBezTo>
                    <a:lnTo>
                      <a:pt x="112528" y="254873"/>
                    </a:lnTo>
                    <a:cubicBezTo>
                      <a:pt x="108382" y="253422"/>
                      <a:pt x="104389" y="251750"/>
                      <a:pt x="100507" y="249857"/>
                    </a:cubicBezTo>
                    <a:lnTo>
                      <a:pt x="76216" y="266051"/>
                    </a:lnTo>
                    <a:cubicBezTo>
                      <a:pt x="73066" y="268151"/>
                      <a:pt x="69459" y="269187"/>
                      <a:pt x="65881" y="269187"/>
                    </a:cubicBezTo>
                    <a:cubicBezTo>
                      <a:pt x="61058" y="269187"/>
                      <a:pt x="56291" y="267322"/>
                      <a:pt x="52685" y="263716"/>
                    </a:cubicBezTo>
                    <a:lnTo>
                      <a:pt x="34737" y="245781"/>
                    </a:lnTo>
                    <a:cubicBezTo>
                      <a:pt x="28450" y="239494"/>
                      <a:pt x="27469" y="229629"/>
                      <a:pt x="32401" y="222236"/>
                    </a:cubicBezTo>
                    <a:lnTo>
                      <a:pt x="48595" y="197959"/>
                    </a:lnTo>
                    <a:cubicBezTo>
                      <a:pt x="46716" y="194077"/>
                      <a:pt x="45030" y="190070"/>
                      <a:pt x="43593" y="185938"/>
                    </a:cubicBezTo>
                    <a:lnTo>
                      <a:pt x="15006" y="180218"/>
                    </a:lnTo>
                    <a:cubicBezTo>
                      <a:pt x="6273" y="178463"/>
                      <a:pt x="0" y="170809"/>
                      <a:pt x="0" y="161924"/>
                    </a:cubicBezTo>
                    <a:lnTo>
                      <a:pt x="0" y="136542"/>
                    </a:lnTo>
                    <a:cubicBezTo>
                      <a:pt x="0" y="127657"/>
                      <a:pt x="6273" y="120003"/>
                      <a:pt x="15006" y="118248"/>
                    </a:cubicBezTo>
                    <a:lnTo>
                      <a:pt x="43593" y="112528"/>
                    </a:lnTo>
                    <a:cubicBezTo>
                      <a:pt x="45030" y="108396"/>
                      <a:pt x="46702" y="104389"/>
                      <a:pt x="48595" y="100507"/>
                    </a:cubicBezTo>
                    <a:lnTo>
                      <a:pt x="32401" y="76216"/>
                    </a:lnTo>
                    <a:cubicBezTo>
                      <a:pt x="27469" y="68824"/>
                      <a:pt x="28450" y="58972"/>
                      <a:pt x="34737" y="52685"/>
                    </a:cubicBezTo>
                    <a:lnTo>
                      <a:pt x="52685" y="34737"/>
                    </a:lnTo>
                    <a:cubicBezTo>
                      <a:pt x="56291" y="31130"/>
                      <a:pt x="61058" y="29279"/>
                      <a:pt x="65881" y="29279"/>
                    </a:cubicBezTo>
                    <a:cubicBezTo>
                      <a:pt x="69459" y="29279"/>
                      <a:pt x="73052" y="30301"/>
                      <a:pt x="76216" y="32415"/>
                    </a:cubicBezTo>
                    <a:lnTo>
                      <a:pt x="100507" y="48595"/>
                    </a:lnTo>
                    <a:cubicBezTo>
                      <a:pt x="104389" y="46716"/>
                      <a:pt x="108382" y="45030"/>
                      <a:pt x="112528" y="43593"/>
                    </a:cubicBezTo>
                    <a:lnTo>
                      <a:pt x="118248" y="15006"/>
                    </a:lnTo>
                    <a:cubicBezTo>
                      <a:pt x="119989" y="6287"/>
                      <a:pt x="127644" y="0"/>
                      <a:pt x="13652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35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5" name="išļïḍê">
                <a:extLst>
                  <a:ext uri="{FF2B5EF4-FFF2-40B4-BE49-F238E27FC236}">
                    <a16:creationId xmlns:a16="http://schemas.microsoft.com/office/drawing/2014/main" id="{777EB689-1EF2-4B8B-BE8A-37760ED3936A}"/>
                  </a:ext>
                </a:extLst>
              </p:cNvPr>
              <p:cNvGrpSpPr/>
              <p:nvPr/>
            </p:nvGrpSpPr>
            <p:grpSpPr>
              <a:xfrm>
                <a:off x="2504029" y="2880240"/>
                <a:ext cx="1914278" cy="1942108"/>
                <a:chOff x="4039240" y="1563950"/>
                <a:chExt cx="1914278" cy="1942108"/>
              </a:xfrm>
            </p:grpSpPr>
            <p:sp>
              <p:nvSpPr>
                <p:cNvPr id="56" name="îṩḷíde">
                  <a:extLst>
                    <a:ext uri="{FF2B5EF4-FFF2-40B4-BE49-F238E27FC236}">
                      <a16:creationId xmlns:a16="http://schemas.microsoft.com/office/drawing/2014/main" id="{4731CF70-4859-45A5-B89B-039F4A4F56F2}"/>
                    </a:ext>
                  </a:extLst>
                </p:cNvPr>
                <p:cNvSpPr/>
                <p:nvPr/>
              </p:nvSpPr>
              <p:spPr>
                <a:xfrm>
                  <a:off x="4039240" y="1563950"/>
                  <a:ext cx="1914278" cy="565255"/>
                </a:xfrm>
                <a:prstGeom prst="rect">
                  <a:avLst/>
                </a:prstGeom>
              </p:spPr>
              <p:txBody>
                <a:bodyPr wrap="none" lIns="67500" tIns="35100" rIns="67500" bIns="35100" anchor="b" anchorCtr="0">
                  <a:normAutofit/>
                </a:bodyPr>
                <a:lstStyle/>
                <a:p>
                  <a:r>
                    <a:rPr lang="en-US" altLang="zh-CN" sz="1050" b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Ambrosio </a:t>
                  </a:r>
                </a:p>
                <a:p>
                  <a:r>
                    <a:rPr lang="en-US" altLang="zh-CN" sz="1050" b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and Tortorelli,1990</a:t>
                  </a:r>
                </a:p>
              </p:txBody>
            </p:sp>
            <p:sp>
              <p:nvSpPr>
                <p:cNvPr id="57" name="îSḻiďe">
                  <a:extLst>
                    <a:ext uri="{FF2B5EF4-FFF2-40B4-BE49-F238E27FC236}">
                      <a16:creationId xmlns:a16="http://schemas.microsoft.com/office/drawing/2014/main" id="{8BE693BF-0ADD-4131-A0A2-CC8B88A3E8E1}"/>
                    </a:ext>
                  </a:extLst>
                </p:cNvPr>
                <p:cNvSpPr/>
                <p:nvPr/>
              </p:nvSpPr>
              <p:spPr>
                <a:xfrm>
                  <a:off x="4039240" y="2129202"/>
                  <a:ext cx="1275265" cy="1376856"/>
                </a:xfrm>
                <a:prstGeom prst="rect">
                  <a:avLst/>
                </a:prstGeom>
              </p:spPr>
              <p:txBody>
                <a:bodyPr wrap="square" lIns="67500" tIns="35100" rIns="67500" bIns="3510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Approximate Mumford‐Shah  image segmentation functional by elliptic functionals defined on </a:t>
                  </a:r>
                  <a:r>
                    <a:rPr lang="en-US" altLang="zh-CN" sz="1000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Sobolev</a:t>
                  </a:r>
                  <a:r>
                    <a:rPr lang="en-US" altLang="zh-CN" sz="1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 spaces</a:t>
                  </a:r>
                </a:p>
              </p:txBody>
            </p:sp>
          </p:grpSp>
        </p:grpSp>
        <p:cxnSp>
          <p:nvCxnSpPr>
            <p:cNvPr id="33" name="直接连接符 67">
              <a:extLst>
                <a:ext uri="{FF2B5EF4-FFF2-40B4-BE49-F238E27FC236}">
                  <a16:creationId xmlns:a16="http://schemas.microsoft.com/office/drawing/2014/main" id="{CBAC36B3-359B-4E6F-A31E-8ADF61974260}"/>
                </a:ext>
              </a:extLst>
            </p:cNvPr>
            <p:cNvCxnSpPr>
              <a:cxnSpLocks/>
            </p:cNvCxnSpPr>
            <p:nvPr/>
          </p:nvCxnSpPr>
          <p:spPr>
            <a:xfrm>
              <a:off x="2280346" y="4250092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6307373" y="1065054"/>
            <a:ext cx="2072245" cy="1320075"/>
            <a:chOff x="8001052" y="1714219"/>
            <a:chExt cx="1914278" cy="1569489"/>
          </a:xfrm>
        </p:grpSpPr>
        <p:sp>
          <p:nvSpPr>
            <p:cNvPr id="92" name="î$ḷïḋé">
              <a:extLst>
                <a:ext uri="{FF2B5EF4-FFF2-40B4-BE49-F238E27FC236}">
                  <a16:creationId xmlns:a16="http://schemas.microsoft.com/office/drawing/2014/main" id="{C311923E-41DC-49B4-A384-DE452584AF9B}"/>
                </a:ext>
              </a:extLst>
            </p:cNvPr>
            <p:cNvSpPr/>
            <p:nvPr/>
          </p:nvSpPr>
          <p:spPr>
            <a:xfrm>
              <a:off x="8001052" y="2024337"/>
              <a:ext cx="1914278" cy="391664"/>
            </a:xfrm>
            <a:prstGeom prst="rect">
              <a:avLst/>
            </a:prstGeom>
          </p:spPr>
          <p:txBody>
            <a:bodyPr wrap="none" lIns="67500" tIns="35100" rIns="67500" bIns="35100" anchor="b" anchorCtr="0">
              <a:normAutofit fontScale="92500" lnSpcReduction="20000"/>
            </a:bodyPr>
            <a:lstStyle/>
            <a:p>
              <a:r>
                <a:rPr lang="en-US" altLang="zh-CN" sz="105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Alessi et al. 2014</a:t>
              </a:r>
            </a:p>
            <a:p>
              <a:r>
                <a:rPr lang="en-US" altLang="zh-CN" sz="105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Brach et al. 2019</a:t>
              </a:r>
            </a:p>
          </p:txBody>
        </p:sp>
        <p:sp>
          <p:nvSpPr>
            <p:cNvPr id="93" name="î$ḷïdê">
              <a:extLst>
                <a:ext uri="{FF2B5EF4-FFF2-40B4-BE49-F238E27FC236}">
                  <a16:creationId xmlns:a16="http://schemas.microsoft.com/office/drawing/2014/main" id="{ED27DEF1-AB3F-4CC2-BFF7-3765C113AAA6}"/>
                </a:ext>
              </a:extLst>
            </p:cNvPr>
            <p:cNvSpPr/>
            <p:nvPr/>
          </p:nvSpPr>
          <p:spPr>
            <a:xfrm>
              <a:off x="8001052" y="2416001"/>
              <a:ext cx="1302177" cy="867707"/>
            </a:xfrm>
            <a:prstGeom prst="rect">
              <a:avLst/>
            </a:prstGeom>
          </p:spPr>
          <p:txBody>
            <a:bodyPr wrap="square" lIns="67500" tIns="35100" rIns="67500" bIns="351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Gradient damage models coupled with plasticity</a:t>
              </a:r>
            </a:p>
          </p:txBody>
        </p:sp>
        <p:sp>
          <p:nvSpPr>
            <p:cNvPr id="95" name="işľíḋe">
              <a:extLst>
                <a:ext uri="{FF2B5EF4-FFF2-40B4-BE49-F238E27FC236}">
                  <a16:creationId xmlns:a16="http://schemas.microsoft.com/office/drawing/2014/main" id="{A03A61E2-FF6A-4827-8C58-65CE923A0A5A}"/>
                </a:ext>
              </a:extLst>
            </p:cNvPr>
            <p:cNvSpPr/>
            <p:nvPr/>
          </p:nvSpPr>
          <p:spPr>
            <a:xfrm>
              <a:off x="8074023" y="1714219"/>
              <a:ext cx="298452" cy="298452"/>
            </a:xfrm>
            <a:custGeom>
              <a:avLst/>
              <a:gdLst>
                <a:gd name="connsiteX0" fmla="*/ 149221 w 298452"/>
                <a:gd name="connsiteY0" fmla="*/ 121246 h 298452"/>
                <a:gd name="connsiteX1" fmla="*/ 121241 w 298452"/>
                <a:gd name="connsiteY1" fmla="*/ 149226 h 298452"/>
                <a:gd name="connsiteX2" fmla="*/ 149221 w 298452"/>
                <a:gd name="connsiteY2" fmla="*/ 177206 h 298452"/>
                <a:gd name="connsiteX3" fmla="*/ 177200 w 298452"/>
                <a:gd name="connsiteY3" fmla="*/ 149226 h 298452"/>
                <a:gd name="connsiteX4" fmla="*/ 149221 w 298452"/>
                <a:gd name="connsiteY4" fmla="*/ 121246 h 298452"/>
                <a:gd name="connsiteX5" fmla="*/ 149221 w 298452"/>
                <a:gd name="connsiteY5" fmla="*/ 111919 h 298452"/>
                <a:gd name="connsiteX6" fmla="*/ 186526 w 298452"/>
                <a:gd name="connsiteY6" fmla="*/ 149226 h 298452"/>
                <a:gd name="connsiteX7" fmla="*/ 149221 w 298452"/>
                <a:gd name="connsiteY7" fmla="*/ 186533 h 298452"/>
                <a:gd name="connsiteX8" fmla="*/ 111915 w 298452"/>
                <a:gd name="connsiteY8" fmla="*/ 149226 h 298452"/>
                <a:gd name="connsiteX9" fmla="*/ 149221 w 298452"/>
                <a:gd name="connsiteY9" fmla="*/ 111919 h 298452"/>
                <a:gd name="connsiteX10" fmla="*/ 149221 w 298452"/>
                <a:gd name="connsiteY10" fmla="*/ 92100 h 298452"/>
                <a:gd name="connsiteX11" fmla="*/ 92097 w 298452"/>
                <a:gd name="connsiteY11" fmla="*/ 149226 h 298452"/>
                <a:gd name="connsiteX12" fmla="*/ 149221 w 298452"/>
                <a:gd name="connsiteY12" fmla="*/ 206351 h 298452"/>
                <a:gd name="connsiteX13" fmla="*/ 206345 w 298452"/>
                <a:gd name="connsiteY13" fmla="*/ 149226 h 298452"/>
                <a:gd name="connsiteX14" fmla="*/ 149221 w 298452"/>
                <a:gd name="connsiteY14" fmla="*/ 92100 h 298452"/>
                <a:gd name="connsiteX15" fmla="*/ 149221 w 298452"/>
                <a:gd name="connsiteY15" fmla="*/ 83939 h 298452"/>
                <a:gd name="connsiteX16" fmla="*/ 214505 w 298452"/>
                <a:gd name="connsiteY16" fmla="*/ 149226 h 298452"/>
                <a:gd name="connsiteX17" fmla="*/ 149221 w 298452"/>
                <a:gd name="connsiteY17" fmla="*/ 214512 h 298452"/>
                <a:gd name="connsiteX18" fmla="*/ 83936 w 298452"/>
                <a:gd name="connsiteY18" fmla="*/ 149226 h 298452"/>
                <a:gd name="connsiteX19" fmla="*/ 149221 w 298452"/>
                <a:gd name="connsiteY19" fmla="*/ 83939 h 298452"/>
                <a:gd name="connsiteX20" fmla="*/ 161910 w 298452"/>
                <a:gd name="connsiteY20" fmla="*/ 18653 h 298452"/>
                <a:gd name="connsiteX21" fmla="*/ 136528 w 298452"/>
                <a:gd name="connsiteY21" fmla="*/ 18667 h 298452"/>
                <a:gd name="connsiteX22" fmla="*/ 130822 w 298452"/>
                <a:gd name="connsiteY22" fmla="*/ 47255 h 298452"/>
                <a:gd name="connsiteX23" fmla="*/ 118649 w 298452"/>
                <a:gd name="connsiteY23" fmla="*/ 61210 h 298452"/>
                <a:gd name="connsiteX24" fmla="*/ 108631 w 298452"/>
                <a:gd name="connsiteY24" fmla="*/ 65397 h 298452"/>
                <a:gd name="connsiteX25" fmla="*/ 100507 w 298452"/>
                <a:gd name="connsiteY25" fmla="*/ 67249 h 298452"/>
                <a:gd name="connsiteX26" fmla="*/ 90157 w 298452"/>
                <a:gd name="connsiteY26" fmla="*/ 64112 h 298452"/>
                <a:gd name="connsiteX27" fmla="*/ 65867 w 298452"/>
                <a:gd name="connsiteY27" fmla="*/ 47932 h 298452"/>
                <a:gd name="connsiteX28" fmla="*/ 47918 w 298452"/>
                <a:gd name="connsiteY28" fmla="*/ 65881 h 298452"/>
                <a:gd name="connsiteX29" fmla="*/ 64112 w 298452"/>
                <a:gd name="connsiteY29" fmla="*/ 90158 h 298452"/>
                <a:gd name="connsiteX30" fmla="*/ 65369 w 298452"/>
                <a:gd name="connsiteY30" fmla="*/ 108631 h 298452"/>
                <a:gd name="connsiteX31" fmla="*/ 61210 w 298452"/>
                <a:gd name="connsiteY31" fmla="*/ 118662 h 298452"/>
                <a:gd name="connsiteX32" fmla="*/ 47255 w 298452"/>
                <a:gd name="connsiteY32" fmla="*/ 130822 h 298452"/>
                <a:gd name="connsiteX33" fmla="*/ 18653 w 298452"/>
                <a:gd name="connsiteY33" fmla="*/ 136542 h 298452"/>
                <a:gd name="connsiteX34" fmla="*/ 18667 w 298452"/>
                <a:gd name="connsiteY34" fmla="*/ 161924 h 298452"/>
                <a:gd name="connsiteX35" fmla="*/ 47255 w 298452"/>
                <a:gd name="connsiteY35" fmla="*/ 167644 h 298452"/>
                <a:gd name="connsiteX36" fmla="*/ 61210 w 298452"/>
                <a:gd name="connsiteY36" fmla="*/ 179817 h 298452"/>
                <a:gd name="connsiteX37" fmla="*/ 65383 w 298452"/>
                <a:gd name="connsiteY37" fmla="*/ 189835 h 298452"/>
                <a:gd name="connsiteX38" fmla="*/ 64112 w 298452"/>
                <a:gd name="connsiteY38" fmla="*/ 208295 h 298452"/>
                <a:gd name="connsiteX39" fmla="*/ 47918 w 298452"/>
                <a:gd name="connsiteY39" fmla="*/ 232585 h 298452"/>
                <a:gd name="connsiteX40" fmla="*/ 65867 w 298452"/>
                <a:gd name="connsiteY40" fmla="*/ 250534 h 298452"/>
                <a:gd name="connsiteX41" fmla="*/ 90157 w 298452"/>
                <a:gd name="connsiteY41" fmla="*/ 234340 h 298452"/>
                <a:gd name="connsiteX42" fmla="*/ 100507 w 298452"/>
                <a:gd name="connsiteY42" fmla="*/ 231204 h 298452"/>
                <a:gd name="connsiteX43" fmla="*/ 108631 w 298452"/>
                <a:gd name="connsiteY43" fmla="*/ 233083 h 298452"/>
                <a:gd name="connsiteX44" fmla="*/ 118662 w 298452"/>
                <a:gd name="connsiteY44" fmla="*/ 237256 h 298452"/>
                <a:gd name="connsiteX45" fmla="*/ 130822 w 298452"/>
                <a:gd name="connsiteY45" fmla="*/ 251211 h 298452"/>
                <a:gd name="connsiteX46" fmla="*/ 136528 w 298452"/>
                <a:gd name="connsiteY46" fmla="*/ 279799 h 298452"/>
                <a:gd name="connsiteX47" fmla="*/ 161910 w 298452"/>
                <a:gd name="connsiteY47" fmla="*/ 279799 h 298452"/>
                <a:gd name="connsiteX48" fmla="*/ 167644 w 298452"/>
                <a:gd name="connsiteY48" fmla="*/ 251211 h 298452"/>
                <a:gd name="connsiteX49" fmla="*/ 179790 w 298452"/>
                <a:gd name="connsiteY49" fmla="*/ 237256 h 298452"/>
                <a:gd name="connsiteX50" fmla="*/ 189835 w 298452"/>
                <a:gd name="connsiteY50" fmla="*/ 233069 h 298452"/>
                <a:gd name="connsiteX51" fmla="*/ 197959 w 298452"/>
                <a:gd name="connsiteY51" fmla="*/ 231204 h 298452"/>
                <a:gd name="connsiteX52" fmla="*/ 208309 w 298452"/>
                <a:gd name="connsiteY52" fmla="*/ 234340 h 298452"/>
                <a:gd name="connsiteX53" fmla="*/ 232585 w 298452"/>
                <a:gd name="connsiteY53" fmla="*/ 250534 h 298452"/>
                <a:gd name="connsiteX54" fmla="*/ 250520 w 298452"/>
                <a:gd name="connsiteY54" fmla="*/ 232585 h 298452"/>
                <a:gd name="connsiteX55" fmla="*/ 234326 w 298452"/>
                <a:gd name="connsiteY55" fmla="*/ 208295 h 298452"/>
                <a:gd name="connsiteX56" fmla="*/ 233083 w 298452"/>
                <a:gd name="connsiteY56" fmla="*/ 189821 h 298452"/>
                <a:gd name="connsiteX57" fmla="*/ 237242 w 298452"/>
                <a:gd name="connsiteY57" fmla="*/ 179804 h 298452"/>
                <a:gd name="connsiteX58" fmla="*/ 251197 w 298452"/>
                <a:gd name="connsiteY58" fmla="*/ 167644 h 298452"/>
                <a:gd name="connsiteX59" fmla="*/ 279799 w 298452"/>
                <a:gd name="connsiteY59" fmla="*/ 161924 h 298452"/>
                <a:gd name="connsiteX60" fmla="*/ 279785 w 298452"/>
                <a:gd name="connsiteY60" fmla="*/ 136542 h 298452"/>
                <a:gd name="connsiteX61" fmla="*/ 251197 w 298452"/>
                <a:gd name="connsiteY61" fmla="*/ 130808 h 298452"/>
                <a:gd name="connsiteX62" fmla="*/ 237242 w 298452"/>
                <a:gd name="connsiteY62" fmla="*/ 118649 h 298452"/>
                <a:gd name="connsiteX63" fmla="*/ 233055 w 298452"/>
                <a:gd name="connsiteY63" fmla="*/ 108631 h 298452"/>
                <a:gd name="connsiteX64" fmla="*/ 234326 w 298452"/>
                <a:gd name="connsiteY64" fmla="*/ 90158 h 298452"/>
                <a:gd name="connsiteX65" fmla="*/ 250520 w 298452"/>
                <a:gd name="connsiteY65" fmla="*/ 65881 h 298452"/>
                <a:gd name="connsiteX66" fmla="*/ 232585 w 298452"/>
                <a:gd name="connsiteY66" fmla="*/ 47932 h 298452"/>
                <a:gd name="connsiteX67" fmla="*/ 208309 w 298452"/>
                <a:gd name="connsiteY67" fmla="*/ 64112 h 298452"/>
                <a:gd name="connsiteX68" fmla="*/ 197959 w 298452"/>
                <a:gd name="connsiteY68" fmla="*/ 67249 h 298452"/>
                <a:gd name="connsiteX69" fmla="*/ 189807 w 298452"/>
                <a:gd name="connsiteY69" fmla="*/ 65383 h 298452"/>
                <a:gd name="connsiteX70" fmla="*/ 179790 w 298452"/>
                <a:gd name="connsiteY70" fmla="*/ 61210 h 298452"/>
                <a:gd name="connsiteX71" fmla="*/ 167631 w 298452"/>
                <a:gd name="connsiteY71" fmla="*/ 47255 h 298452"/>
                <a:gd name="connsiteX72" fmla="*/ 136528 w 298452"/>
                <a:gd name="connsiteY72" fmla="*/ 0 h 298452"/>
                <a:gd name="connsiteX73" fmla="*/ 161910 w 298452"/>
                <a:gd name="connsiteY73" fmla="*/ 0 h 298452"/>
                <a:gd name="connsiteX74" fmla="*/ 180190 w 298452"/>
                <a:gd name="connsiteY74" fmla="*/ 15006 h 298452"/>
                <a:gd name="connsiteX75" fmla="*/ 185911 w 298452"/>
                <a:gd name="connsiteY75" fmla="*/ 43593 h 298452"/>
                <a:gd name="connsiteX76" fmla="*/ 197959 w 298452"/>
                <a:gd name="connsiteY76" fmla="*/ 48595 h 298452"/>
                <a:gd name="connsiteX77" fmla="*/ 222250 w 298452"/>
                <a:gd name="connsiteY77" fmla="*/ 32415 h 298452"/>
                <a:gd name="connsiteX78" fmla="*/ 232572 w 298452"/>
                <a:gd name="connsiteY78" fmla="*/ 29279 h 298452"/>
                <a:gd name="connsiteX79" fmla="*/ 245767 w 298452"/>
                <a:gd name="connsiteY79" fmla="*/ 34737 h 298452"/>
                <a:gd name="connsiteX80" fmla="*/ 263716 w 298452"/>
                <a:gd name="connsiteY80" fmla="*/ 52685 h 298452"/>
                <a:gd name="connsiteX81" fmla="*/ 266051 w 298452"/>
                <a:gd name="connsiteY81" fmla="*/ 76216 h 298452"/>
                <a:gd name="connsiteX82" fmla="*/ 249857 w 298452"/>
                <a:gd name="connsiteY82" fmla="*/ 100507 h 298452"/>
                <a:gd name="connsiteX83" fmla="*/ 254859 w 298452"/>
                <a:gd name="connsiteY83" fmla="*/ 112528 h 298452"/>
                <a:gd name="connsiteX84" fmla="*/ 283447 w 298452"/>
                <a:gd name="connsiteY84" fmla="*/ 118248 h 298452"/>
                <a:gd name="connsiteX85" fmla="*/ 298452 w 298452"/>
                <a:gd name="connsiteY85" fmla="*/ 136542 h 298452"/>
                <a:gd name="connsiteX86" fmla="*/ 298452 w 298452"/>
                <a:gd name="connsiteY86" fmla="*/ 161924 h 298452"/>
                <a:gd name="connsiteX87" fmla="*/ 283447 w 298452"/>
                <a:gd name="connsiteY87" fmla="*/ 180218 h 298452"/>
                <a:gd name="connsiteX88" fmla="*/ 254859 w 298452"/>
                <a:gd name="connsiteY88" fmla="*/ 185925 h 298452"/>
                <a:gd name="connsiteX89" fmla="*/ 249857 w 298452"/>
                <a:gd name="connsiteY89" fmla="*/ 197959 h 298452"/>
                <a:gd name="connsiteX90" fmla="*/ 266051 w 298452"/>
                <a:gd name="connsiteY90" fmla="*/ 222236 h 298452"/>
                <a:gd name="connsiteX91" fmla="*/ 263716 w 298452"/>
                <a:gd name="connsiteY91" fmla="*/ 245781 h 298452"/>
                <a:gd name="connsiteX92" fmla="*/ 245767 w 298452"/>
                <a:gd name="connsiteY92" fmla="*/ 263716 h 298452"/>
                <a:gd name="connsiteX93" fmla="*/ 232572 w 298452"/>
                <a:gd name="connsiteY93" fmla="*/ 269187 h 298452"/>
                <a:gd name="connsiteX94" fmla="*/ 222250 w 298452"/>
                <a:gd name="connsiteY94" fmla="*/ 266051 h 298452"/>
                <a:gd name="connsiteX95" fmla="*/ 197959 w 298452"/>
                <a:gd name="connsiteY95" fmla="*/ 249857 h 298452"/>
                <a:gd name="connsiteX96" fmla="*/ 185938 w 298452"/>
                <a:gd name="connsiteY96" fmla="*/ 254873 h 298452"/>
                <a:gd name="connsiteX97" fmla="*/ 180190 w 298452"/>
                <a:gd name="connsiteY97" fmla="*/ 283460 h 298452"/>
                <a:gd name="connsiteX98" fmla="*/ 161910 w 298452"/>
                <a:gd name="connsiteY98" fmla="*/ 298452 h 298452"/>
                <a:gd name="connsiteX99" fmla="*/ 136528 w 298452"/>
                <a:gd name="connsiteY99" fmla="*/ 298452 h 298452"/>
                <a:gd name="connsiteX100" fmla="*/ 118248 w 298452"/>
                <a:gd name="connsiteY100" fmla="*/ 283460 h 298452"/>
                <a:gd name="connsiteX101" fmla="*/ 112528 w 298452"/>
                <a:gd name="connsiteY101" fmla="*/ 254873 h 298452"/>
                <a:gd name="connsiteX102" fmla="*/ 100507 w 298452"/>
                <a:gd name="connsiteY102" fmla="*/ 249857 h 298452"/>
                <a:gd name="connsiteX103" fmla="*/ 76216 w 298452"/>
                <a:gd name="connsiteY103" fmla="*/ 266051 h 298452"/>
                <a:gd name="connsiteX104" fmla="*/ 65881 w 298452"/>
                <a:gd name="connsiteY104" fmla="*/ 269187 h 298452"/>
                <a:gd name="connsiteX105" fmla="*/ 52685 w 298452"/>
                <a:gd name="connsiteY105" fmla="*/ 263716 h 298452"/>
                <a:gd name="connsiteX106" fmla="*/ 34737 w 298452"/>
                <a:gd name="connsiteY106" fmla="*/ 245781 h 298452"/>
                <a:gd name="connsiteX107" fmla="*/ 32401 w 298452"/>
                <a:gd name="connsiteY107" fmla="*/ 222236 h 298452"/>
                <a:gd name="connsiteX108" fmla="*/ 48595 w 298452"/>
                <a:gd name="connsiteY108" fmla="*/ 197959 h 298452"/>
                <a:gd name="connsiteX109" fmla="*/ 43593 w 298452"/>
                <a:gd name="connsiteY109" fmla="*/ 185938 h 298452"/>
                <a:gd name="connsiteX110" fmla="*/ 15006 w 298452"/>
                <a:gd name="connsiteY110" fmla="*/ 180218 h 298452"/>
                <a:gd name="connsiteX111" fmla="*/ 0 w 298452"/>
                <a:gd name="connsiteY111" fmla="*/ 161924 h 298452"/>
                <a:gd name="connsiteX112" fmla="*/ 0 w 298452"/>
                <a:gd name="connsiteY112" fmla="*/ 136542 h 298452"/>
                <a:gd name="connsiteX113" fmla="*/ 15006 w 298452"/>
                <a:gd name="connsiteY113" fmla="*/ 118248 h 298452"/>
                <a:gd name="connsiteX114" fmla="*/ 43593 w 298452"/>
                <a:gd name="connsiteY114" fmla="*/ 112528 h 298452"/>
                <a:gd name="connsiteX115" fmla="*/ 48595 w 298452"/>
                <a:gd name="connsiteY115" fmla="*/ 100507 h 298452"/>
                <a:gd name="connsiteX116" fmla="*/ 32401 w 298452"/>
                <a:gd name="connsiteY116" fmla="*/ 76216 h 298452"/>
                <a:gd name="connsiteX117" fmla="*/ 34737 w 298452"/>
                <a:gd name="connsiteY117" fmla="*/ 52685 h 298452"/>
                <a:gd name="connsiteX118" fmla="*/ 52685 w 298452"/>
                <a:gd name="connsiteY118" fmla="*/ 34737 h 298452"/>
                <a:gd name="connsiteX119" fmla="*/ 65881 w 298452"/>
                <a:gd name="connsiteY119" fmla="*/ 29279 h 298452"/>
                <a:gd name="connsiteX120" fmla="*/ 76216 w 298452"/>
                <a:gd name="connsiteY120" fmla="*/ 32415 h 298452"/>
                <a:gd name="connsiteX121" fmla="*/ 100507 w 298452"/>
                <a:gd name="connsiteY121" fmla="*/ 48595 h 298452"/>
                <a:gd name="connsiteX122" fmla="*/ 112528 w 298452"/>
                <a:gd name="connsiteY122" fmla="*/ 43593 h 298452"/>
                <a:gd name="connsiteX123" fmla="*/ 118248 w 298452"/>
                <a:gd name="connsiteY123" fmla="*/ 15006 h 298452"/>
                <a:gd name="connsiteX124" fmla="*/ 136528 w 298452"/>
                <a:gd name="connsiteY124" fmla="*/ 0 h 29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98452" h="298452">
                  <a:moveTo>
                    <a:pt x="149221" y="121246"/>
                  </a:moveTo>
                  <a:cubicBezTo>
                    <a:pt x="133773" y="121246"/>
                    <a:pt x="121241" y="133782"/>
                    <a:pt x="121241" y="149226"/>
                  </a:cubicBezTo>
                  <a:cubicBezTo>
                    <a:pt x="121241" y="164674"/>
                    <a:pt x="133773" y="177206"/>
                    <a:pt x="149221" y="177206"/>
                  </a:cubicBezTo>
                  <a:cubicBezTo>
                    <a:pt x="164668" y="177206"/>
                    <a:pt x="177200" y="164674"/>
                    <a:pt x="177200" y="149226"/>
                  </a:cubicBezTo>
                  <a:cubicBezTo>
                    <a:pt x="177200" y="133782"/>
                    <a:pt x="164668" y="121246"/>
                    <a:pt x="149221" y="121246"/>
                  </a:cubicBezTo>
                  <a:close/>
                  <a:moveTo>
                    <a:pt x="149221" y="111919"/>
                  </a:moveTo>
                  <a:cubicBezTo>
                    <a:pt x="169821" y="111919"/>
                    <a:pt x="186526" y="128614"/>
                    <a:pt x="186526" y="149226"/>
                  </a:cubicBezTo>
                  <a:cubicBezTo>
                    <a:pt x="186526" y="169838"/>
                    <a:pt x="169821" y="186533"/>
                    <a:pt x="149221" y="186533"/>
                  </a:cubicBezTo>
                  <a:cubicBezTo>
                    <a:pt x="128599" y="186533"/>
                    <a:pt x="111915" y="169838"/>
                    <a:pt x="111915" y="149226"/>
                  </a:cubicBezTo>
                  <a:cubicBezTo>
                    <a:pt x="111915" y="128614"/>
                    <a:pt x="128599" y="111919"/>
                    <a:pt x="149221" y="111919"/>
                  </a:cubicBezTo>
                  <a:close/>
                  <a:moveTo>
                    <a:pt x="149221" y="92100"/>
                  </a:moveTo>
                  <a:cubicBezTo>
                    <a:pt x="117672" y="92100"/>
                    <a:pt x="92097" y="117683"/>
                    <a:pt x="92097" y="149226"/>
                  </a:cubicBezTo>
                  <a:cubicBezTo>
                    <a:pt x="92097" y="180769"/>
                    <a:pt x="117672" y="206351"/>
                    <a:pt x="149221" y="206351"/>
                  </a:cubicBezTo>
                  <a:cubicBezTo>
                    <a:pt x="180751" y="206351"/>
                    <a:pt x="206345" y="180769"/>
                    <a:pt x="206345" y="149226"/>
                  </a:cubicBezTo>
                  <a:cubicBezTo>
                    <a:pt x="206345" y="117683"/>
                    <a:pt x="180751" y="92100"/>
                    <a:pt x="149221" y="92100"/>
                  </a:cubicBezTo>
                  <a:close/>
                  <a:moveTo>
                    <a:pt x="149221" y="83939"/>
                  </a:moveTo>
                  <a:cubicBezTo>
                    <a:pt x="185266" y="83939"/>
                    <a:pt x="214505" y="113173"/>
                    <a:pt x="214505" y="149226"/>
                  </a:cubicBezTo>
                  <a:cubicBezTo>
                    <a:pt x="214505" y="185278"/>
                    <a:pt x="185266" y="214512"/>
                    <a:pt x="149221" y="214512"/>
                  </a:cubicBezTo>
                  <a:cubicBezTo>
                    <a:pt x="113169" y="214512"/>
                    <a:pt x="83936" y="185278"/>
                    <a:pt x="83936" y="149226"/>
                  </a:cubicBezTo>
                  <a:cubicBezTo>
                    <a:pt x="83936" y="113173"/>
                    <a:pt x="113169" y="83939"/>
                    <a:pt x="149221" y="83939"/>
                  </a:cubicBezTo>
                  <a:close/>
                  <a:moveTo>
                    <a:pt x="161910" y="18653"/>
                  </a:moveTo>
                  <a:lnTo>
                    <a:pt x="136528" y="18667"/>
                  </a:lnTo>
                  <a:lnTo>
                    <a:pt x="130822" y="47255"/>
                  </a:lnTo>
                  <a:cubicBezTo>
                    <a:pt x="129523" y="53735"/>
                    <a:pt x="124894" y="59041"/>
                    <a:pt x="118649" y="61210"/>
                  </a:cubicBezTo>
                  <a:cubicBezTo>
                    <a:pt x="115208" y="62413"/>
                    <a:pt x="111850" y="63822"/>
                    <a:pt x="108631" y="65397"/>
                  </a:cubicBezTo>
                  <a:cubicBezTo>
                    <a:pt x="106047" y="66627"/>
                    <a:pt x="103270" y="67249"/>
                    <a:pt x="100507" y="67249"/>
                  </a:cubicBezTo>
                  <a:cubicBezTo>
                    <a:pt x="96873" y="67249"/>
                    <a:pt x="93266" y="66198"/>
                    <a:pt x="90157" y="64112"/>
                  </a:cubicBezTo>
                  <a:lnTo>
                    <a:pt x="65867" y="47932"/>
                  </a:lnTo>
                  <a:lnTo>
                    <a:pt x="47918" y="65881"/>
                  </a:lnTo>
                  <a:lnTo>
                    <a:pt x="64112" y="90158"/>
                  </a:lnTo>
                  <a:cubicBezTo>
                    <a:pt x="67774" y="95657"/>
                    <a:pt x="68257" y="102690"/>
                    <a:pt x="65369" y="108631"/>
                  </a:cubicBezTo>
                  <a:cubicBezTo>
                    <a:pt x="63794" y="111878"/>
                    <a:pt x="62412" y="115222"/>
                    <a:pt x="61210" y="118662"/>
                  </a:cubicBezTo>
                  <a:cubicBezTo>
                    <a:pt x="59041" y="124908"/>
                    <a:pt x="53721" y="129537"/>
                    <a:pt x="47255" y="130822"/>
                  </a:cubicBezTo>
                  <a:lnTo>
                    <a:pt x="18653" y="136542"/>
                  </a:lnTo>
                  <a:lnTo>
                    <a:pt x="18667" y="161924"/>
                  </a:lnTo>
                  <a:lnTo>
                    <a:pt x="47255" y="167644"/>
                  </a:lnTo>
                  <a:cubicBezTo>
                    <a:pt x="53721" y="168943"/>
                    <a:pt x="59041" y="173572"/>
                    <a:pt x="61210" y="179817"/>
                  </a:cubicBezTo>
                  <a:cubicBezTo>
                    <a:pt x="62412" y="183258"/>
                    <a:pt x="63822" y="186602"/>
                    <a:pt x="65383" y="189835"/>
                  </a:cubicBezTo>
                  <a:cubicBezTo>
                    <a:pt x="68257" y="195790"/>
                    <a:pt x="67774" y="202809"/>
                    <a:pt x="64112" y="208295"/>
                  </a:cubicBezTo>
                  <a:lnTo>
                    <a:pt x="47918" y="232585"/>
                  </a:lnTo>
                  <a:lnTo>
                    <a:pt x="65867" y="250534"/>
                  </a:lnTo>
                  <a:lnTo>
                    <a:pt x="90157" y="234340"/>
                  </a:lnTo>
                  <a:cubicBezTo>
                    <a:pt x="93266" y="232268"/>
                    <a:pt x="96873" y="231204"/>
                    <a:pt x="100507" y="231204"/>
                  </a:cubicBezTo>
                  <a:cubicBezTo>
                    <a:pt x="103270" y="231204"/>
                    <a:pt x="106047" y="231825"/>
                    <a:pt x="108631" y="233083"/>
                  </a:cubicBezTo>
                  <a:cubicBezTo>
                    <a:pt x="111864" y="234658"/>
                    <a:pt x="115222" y="236054"/>
                    <a:pt x="118662" y="237256"/>
                  </a:cubicBezTo>
                  <a:cubicBezTo>
                    <a:pt x="124894" y="239411"/>
                    <a:pt x="129523" y="244731"/>
                    <a:pt x="130822" y="251211"/>
                  </a:cubicBezTo>
                  <a:lnTo>
                    <a:pt x="136528" y="279799"/>
                  </a:lnTo>
                  <a:lnTo>
                    <a:pt x="161910" y="279799"/>
                  </a:lnTo>
                  <a:lnTo>
                    <a:pt x="167644" y="251211"/>
                  </a:lnTo>
                  <a:cubicBezTo>
                    <a:pt x="168943" y="244731"/>
                    <a:pt x="173572" y="239411"/>
                    <a:pt x="179790" y="237256"/>
                  </a:cubicBezTo>
                  <a:cubicBezTo>
                    <a:pt x="183258" y="236054"/>
                    <a:pt x="186588" y="234644"/>
                    <a:pt x="189835" y="233069"/>
                  </a:cubicBezTo>
                  <a:cubicBezTo>
                    <a:pt x="192405" y="231825"/>
                    <a:pt x="195182" y="231204"/>
                    <a:pt x="197959" y="231204"/>
                  </a:cubicBezTo>
                  <a:cubicBezTo>
                    <a:pt x="201580" y="231204"/>
                    <a:pt x="205186" y="232268"/>
                    <a:pt x="208309" y="234340"/>
                  </a:cubicBezTo>
                  <a:lnTo>
                    <a:pt x="232585" y="250534"/>
                  </a:lnTo>
                  <a:lnTo>
                    <a:pt x="250520" y="232585"/>
                  </a:lnTo>
                  <a:lnTo>
                    <a:pt x="234326" y="208295"/>
                  </a:lnTo>
                  <a:cubicBezTo>
                    <a:pt x="230665" y="202809"/>
                    <a:pt x="230181" y="195776"/>
                    <a:pt x="233083" y="189821"/>
                  </a:cubicBezTo>
                  <a:cubicBezTo>
                    <a:pt x="234644" y="186574"/>
                    <a:pt x="236040" y="183244"/>
                    <a:pt x="237242" y="179804"/>
                  </a:cubicBezTo>
                  <a:cubicBezTo>
                    <a:pt x="239411" y="173558"/>
                    <a:pt x="244717" y="168929"/>
                    <a:pt x="251197" y="167644"/>
                  </a:cubicBezTo>
                  <a:cubicBezTo>
                    <a:pt x="251197" y="167644"/>
                    <a:pt x="279799" y="161924"/>
                    <a:pt x="279799" y="161924"/>
                  </a:cubicBezTo>
                  <a:lnTo>
                    <a:pt x="279785" y="136542"/>
                  </a:lnTo>
                  <a:lnTo>
                    <a:pt x="251197" y="130808"/>
                  </a:lnTo>
                  <a:cubicBezTo>
                    <a:pt x="244717" y="129523"/>
                    <a:pt x="239411" y="124894"/>
                    <a:pt x="237242" y="118649"/>
                  </a:cubicBezTo>
                  <a:cubicBezTo>
                    <a:pt x="236040" y="115208"/>
                    <a:pt x="234630" y="111864"/>
                    <a:pt x="233055" y="108631"/>
                  </a:cubicBezTo>
                  <a:cubicBezTo>
                    <a:pt x="230195" y="102676"/>
                    <a:pt x="230665" y="95657"/>
                    <a:pt x="234326" y="90158"/>
                  </a:cubicBezTo>
                  <a:lnTo>
                    <a:pt x="250520" y="65881"/>
                  </a:lnTo>
                  <a:lnTo>
                    <a:pt x="232585" y="47932"/>
                  </a:lnTo>
                  <a:lnTo>
                    <a:pt x="208309" y="64112"/>
                  </a:lnTo>
                  <a:cubicBezTo>
                    <a:pt x="205186" y="66198"/>
                    <a:pt x="201580" y="67249"/>
                    <a:pt x="197959" y="67249"/>
                  </a:cubicBezTo>
                  <a:cubicBezTo>
                    <a:pt x="195168" y="67249"/>
                    <a:pt x="192405" y="66627"/>
                    <a:pt x="189807" y="65383"/>
                  </a:cubicBezTo>
                  <a:cubicBezTo>
                    <a:pt x="186574" y="63808"/>
                    <a:pt x="183244" y="62413"/>
                    <a:pt x="179790" y="61210"/>
                  </a:cubicBezTo>
                  <a:cubicBezTo>
                    <a:pt x="173544" y="59041"/>
                    <a:pt x="168916" y="53735"/>
                    <a:pt x="167631" y="47255"/>
                  </a:cubicBezTo>
                  <a:close/>
                  <a:moveTo>
                    <a:pt x="136528" y="0"/>
                  </a:moveTo>
                  <a:lnTo>
                    <a:pt x="161910" y="0"/>
                  </a:lnTo>
                  <a:cubicBezTo>
                    <a:pt x="170795" y="0"/>
                    <a:pt x="178463" y="6287"/>
                    <a:pt x="180190" y="15006"/>
                  </a:cubicBezTo>
                  <a:lnTo>
                    <a:pt x="185911" y="43593"/>
                  </a:lnTo>
                  <a:cubicBezTo>
                    <a:pt x="190056" y="45030"/>
                    <a:pt x="194063" y="46716"/>
                    <a:pt x="197959" y="48595"/>
                  </a:cubicBezTo>
                  <a:lnTo>
                    <a:pt x="222250" y="32415"/>
                  </a:lnTo>
                  <a:cubicBezTo>
                    <a:pt x="225387" y="30301"/>
                    <a:pt x="228993" y="29279"/>
                    <a:pt x="232572" y="29279"/>
                  </a:cubicBezTo>
                  <a:cubicBezTo>
                    <a:pt x="237408" y="29279"/>
                    <a:pt x="242161" y="31130"/>
                    <a:pt x="245767" y="34737"/>
                  </a:cubicBezTo>
                  <a:lnTo>
                    <a:pt x="263716" y="52685"/>
                  </a:lnTo>
                  <a:cubicBezTo>
                    <a:pt x="270002" y="58972"/>
                    <a:pt x="270983" y="68824"/>
                    <a:pt x="266051" y="76216"/>
                  </a:cubicBezTo>
                  <a:lnTo>
                    <a:pt x="249857" y="100507"/>
                  </a:lnTo>
                  <a:cubicBezTo>
                    <a:pt x="251722" y="104389"/>
                    <a:pt x="253422" y="108382"/>
                    <a:pt x="254859" y="112528"/>
                  </a:cubicBezTo>
                  <a:lnTo>
                    <a:pt x="283447" y="118248"/>
                  </a:lnTo>
                  <a:cubicBezTo>
                    <a:pt x="292165" y="120003"/>
                    <a:pt x="298452" y="127657"/>
                    <a:pt x="298452" y="136542"/>
                  </a:cubicBezTo>
                  <a:lnTo>
                    <a:pt x="298452" y="161924"/>
                  </a:lnTo>
                  <a:cubicBezTo>
                    <a:pt x="298452" y="170809"/>
                    <a:pt x="292165" y="178463"/>
                    <a:pt x="283447" y="180218"/>
                  </a:cubicBezTo>
                  <a:lnTo>
                    <a:pt x="254859" y="185925"/>
                  </a:lnTo>
                  <a:cubicBezTo>
                    <a:pt x="253422" y="190056"/>
                    <a:pt x="251750" y="194063"/>
                    <a:pt x="249857" y="197959"/>
                  </a:cubicBezTo>
                  <a:lnTo>
                    <a:pt x="266051" y="222236"/>
                  </a:lnTo>
                  <a:cubicBezTo>
                    <a:pt x="270983" y="229629"/>
                    <a:pt x="270002" y="239494"/>
                    <a:pt x="263716" y="245781"/>
                  </a:cubicBezTo>
                  <a:lnTo>
                    <a:pt x="245767" y="263716"/>
                  </a:lnTo>
                  <a:cubicBezTo>
                    <a:pt x="242161" y="267322"/>
                    <a:pt x="237408" y="269187"/>
                    <a:pt x="232572" y="269187"/>
                  </a:cubicBezTo>
                  <a:cubicBezTo>
                    <a:pt x="228993" y="269187"/>
                    <a:pt x="225387" y="268151"/>
                    <a:pt x="222250" y="266051"/>
                  </a:cubicBezTo>
                  <a:lnTo>
                    <a:pt x="197959" y="249857"/>
                  </a:lnTo>
                  <a:cubicBezTo>
                    <a:pt x="194077" y="251750"/>
                    <a:pt x="190070" y="253422"/>
                    <a:pt x="185938" y="254873"/>
                  </a:cubicBezTo>
                  <a:lnTo>
                    <a:pt x="180190" y="283460"/>
                  </a:lnTo>
                  <a:cubicBezTo>
                    <a:pt x="178463" y="292193"/>
                    <a:pt x="170795" y="298452"/>
                    <a:pt x="161910" y="298452"/>
                  </a:cubicBezTo>
                  <a:lnTo>
                    <a:pt x="136528" y="298452"/>
                  </a:lnTo>
                  <a:cubicBezTo>
                    <a:pt x="127644" y="298452"/>
                    <a:pt x="119989" y="292193"/>
                    <a:pt x="118248" y="283460"/>
                  </a:cubicBezTo>
                  <a:lnTo>
                    <a:pt x="112528" y="254873"/>
                  </a:lnTo>
                  <a:cubicBezTo>
                    <a:pt x="108382" y="253422"/>
                    <a:pt x="104389" y="251750"/>
                    <a:pt x="100507" y="249857"/>
                  </a:cubicBezTo>
                  <a:lnTo>
                    <a:pt x="76216" y="266051"/>
                  </a:lnTo>
                  <a:cubicBezTo>
                    <a:pt x="73066" y="268151"/>
                    <a:pt x="69459" y="269187"/>
                    <a:pt x="65881" y="269187"/>
                  </a:cubicBezTo>
                  <a:cubicBezTo>
                    <a:pt x="61058" y="269187"/>
                    <a:pt x="56291" y="267322"/>
                    <a:pt x="52685" y="263716"/>
                  </a:cubicBezTo>
                  <a:lnTo>
                    <a:pt x="34737" y="245781"/>
                  </a:lnTo>
                  <a:cubicBezTo>
                    <a:pt x="28450" y="239494"/>
                    <a:pt x="27469" y="229629"/>
                    <a:pt x="32401" y="222236"/>
                  </a:cubicBezTo>
                  <a:lnTo>
                    <a:pt x="48595" y="197959"/>
                  </a:lnTo>
                  <a:cubicBezTo>
                    <a:pt x="46716" y="194077"/>
                    <a:pt x="45030" y="190070"/>
                    <a:pt x="43593" y="185938"/>
                  </a:cubicBezTo>
                  <a:lnTo>
                    <a:pt x="15006" y="180218"/>
                  </a:lnTo>
                  <a:cubicBezTo>
                    <a:pt x="6273" y="178463"/>
                    <a:pt x="0" y="170809"/>
                    <a:pt x="0" y="161924"/>
                  </a:cubicBezTo>
                  <a:lnTo>
                    <a:pt x="0" y="136542"/>
                  </a:lnTo>
                  <a:cubicBezTo>
                    <a:pt x="0" y="127657"/>
                    <a:pt x="6273" y="120003"/>
                    <a:pt x="15006" y="118248"/>
                  </a:cubicBezTo>
                  <a:lnTo>
                    <a:pt x="43593" y="112528"/>
                  </a:lnTo>
                  <a:cubicBezTo>
                    <a:pt x="45030" y="108396"/>
                    <a:pt x="46702" y="104389"/>
                    <a:pt x="48595" y="100507"/>
                  </a:cubicBezTo>
                  <a:lnTo>
                    <a:pt x="32401" y="76216"/>
                  </a:lnTo>
                  <a:cubicBezTo>
                    <a:pt x="27469" y="68824"/>
                    <a:pt x="28450" y="58972"/>
                    <a:pt x="34737" y="52685"/>
                  </a:cubicBezTo>
                  <a:lnTo>
                    <a:pt x="52685" y="34737"/>
                  </a:lnTo>
                  <a:cubicBezTo>
                    <a:pt x="56291" y="31130"/>
                    <a:pt x="61058" y="29279"/>
                    <a:pt x="65881" y="29279"/>
                  </a:cubicBezTo>
                  <a:cubicBezTo>
                    <a:pt x="69459" y="29279"/>
                    <a:pt x="73052" y="30301"/>
                    <a:pt x="76216" y="32415"/>
                  </a:cubicBezTo>
                  <a:lnTo>
                    <a:pt x="100507" y="48595"/>
                  </a:lnTo>
                  <a:cubicBezTo>
                    <a:pt x="104389" y="46716"/>
                    <a:pt x="108382" y="45030"/>
                    <a:pt x="112528" y="43593"/>
                  </a:cubicBezTo>
                  <a:lnTo>
                    <a:pt x="118248" y="15006"/>
                  </a:lnTo>
                  <a:cubicBezTo>
                    <a:pt x="119989" y="6287"/>
                    <a:pt x="127644" y="0"/>
                    <a:pt x="136528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35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文本框 15">
            <a:extLst>
              <a:ext uri="{FF2B5EF4-FFF2-40B4-BE49-F238E27FC236}">
                <a16:creationId xmlns:a16="http://schemas.microsoft.com/office/drawing/2014/main" id="{F1998156-0EE8-415A-9AA9-0FCD98D0DE4B}"/>
              </a:ext>
            </a:extLst>
          </p:cNvPr>
          <p:cNvSpPr txBox="1"/>
          <p:nvPr/>
        </p:nvSpPr>
        <p:spPr>
          <a:xfrm>
            <a:off x="709385" y="309785"/>
            <a:ext cx="653629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Introduction: History of brittle fracture and phase field modeling</a:t>
            </a:r>
            <a:endParaRPr lang="zh-CN" altLang="en-US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1" name="î$ḷïḋé">
            <a:extLst>
              <a:ext uri="{FF2B5EF4-FFF2-40B4-BE49-F238E27FC236}">
                <a16:creationId xmlns:a16="http://schemas.microsoft.com/office/drawing/2014/main" id="{87345C77-5ED7-4D44-8441-B0B0CF83DC27}"/>
              </a:ext>
            </a:extLst>
          </p:cNvPr>
          <p:cNvSpPr/>
          <p:nvPr/>
        </p:nvSpPr>
        <p:spPr>
          <a:xfrm>
            <a:off x="6310532" y="2257019"/>
            <a:ext cx="2072245" cy="329423"/>
          </a:xfrm>
          <a:prstGeom prst="rect">
            <a:avLst/>
          </a:prstGeom>
        </p:spPr>
        <p:txBody>
          <a:bodyPr wrap="none" lIns="67500" tIns="35100" rIns="67500" bIns="35100" anchor="b" anchorCtr="0">
            <a:normAutofit/>
          </a:bodyPr>
          <a:lstStyle/>
          <a:p>
            <a:r>
              <a:rPr lang="en-US" altLang="zh-CN" sz="1050" b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Miehe</a:t>
            </a:r>
            <a:r>
              <a:rPr lang="en-US" altLang="zh-CN" sz="105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and Steffen,2014</a:t>
            </a:r>
          </a:p>
        </p:txBody>
      </p:sp>
      <p:sp>
        <p:nvSpPr>
          <p:cNvPr id="42" name="î$ḷïdê">
            <a:extLst>
              <a:ext uri="{FF2B5EF4-FFF2-40B4-BE49-F238E27FC236}">
                <a16:creationId xmlns:a16="http://schemas.microsoft.com/office/drawing/2014/main" id="{7F974172-8A80-40F9-93A8-23AEB5D94145}"/>
              </a:ext>
            </a:extLst>
          </p:cNvPr>
          <p:cNvSpPr/>
          <p:nvPr/>
        </p:nvSpPr>
        <p:spPr>
          <a:xfrm>
            <a:off x="6310534" y="2571750"/>
            <a:ext cx="1473260" cy="729816"/>
          </a:xfrm>
          <a:prstGeom prst="rect">
            <a:avLst/>
          </a:prstGeom>
        </p:spPr>
        <p:txBody>
          <a:bodyPr wrap="square" lIns="67500" tIns="35100" rIns="67500" bIns="3510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Hydraulic fracture in </a:t>
            </a:r>
            <a:r>
              <a:rPr lang="en-US" altLang="zh-CN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poro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-hydro-elastic 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9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61"/>
    </mc:Choice>
    <mc:Fallback xmlns="">
      <p:transition spd="slow" advTm="1855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11156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Phase field modeling of brittle fracture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676589" y="409731"/>
            <a:ext cx="615924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Description of phase field (</a:t>
            </a:r>
            <a:r>
              <a:rPr lang="en-US" altLang="zh-CN" sz="1800" dirty="0" err="1"/>
              <a:t>Miehe</a:t>
            </a:r>
            <a:r>
              <a:rPr lang="en-US" altLang="zh-CN" sz="1800" dirty="0"/>
              <a:t> et al. 2010) </a:t>
            </a:r>
            <a:endParaRPr lang="en-US" altLang="zh-CN" sz="1700" b="1" dirty="0">
              <a:solidFill>
                <a:srgbClr val="1B436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1E8A845-416D-4FE9-9A2E-04DBA6DF9A69}"/>
              </a:ext>
            </a:extLst>
          </p:cNvPr>
          <p:cNvSpPr/>
          <p:nvPr/>
        </p:nvSpPr>
        <p:spPr>
          <a:xfrm>
            <a:off x="480786" y="2364855"/>
            <a:ext cx="3672059" cy="35276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Fig.1 Sharp Crack Topology (Discontinuity)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6F469DA-5A7A-428F-964E-60E9D2F1C7E4}"/>
              </a:ext>
            </a:extLst>
          </p:cNvPr>
          <p:cNvCxnSpPr>
            <a:cxnSpLocks/>
          </p:cNvCxnSpPr>
          <p:nvPr/>
        </p:nvCxnSpPr>
        <p:spPr>
          <a:xfrm flipV="1">
            <a:off x="4016054" y="3324742"/>
            <a:ext cx="1174750" cy="2346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328C86D-B303-467A-8DCD-B65A944E7F89}"/>
              </a:ext>
            </a:extLst>
          </p:cNvPr>
          <p:cNvGrpSpPr/>
          <p:nvPr/>
        </p:nvGrpSpPr>
        <p:grpSpPr>
          <a:xfrm>
            <a:off x="611790" y="1177020"/>
            <a:ext cx="3731610" cy="1062550"/>
            <a:chOff x="841257" y="3695771"/>
            <a:chExt cx="4496566" cy="1490017"/>
          </a:xfrm>
        </p:grpSpPr>
        <p:pic>
          <p:nvPicPr>
            <p:cNvPr id="31" name="PA-图片 10">
              <a:extLst>
                <a:ext uri="{FF2B5EF4-FFF2-40B4-BE49-F238E27FC236}">
                  <a16:creationId xmlns:a16="http://schemas.microsoft.com/office/drawing/2014/main" id="{C369B9DF-12BB-4E35-8928-BD35F640FBC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21639" y="3898507"/>
              <a:ext cx="4116184" cy="1287281"/>
            </a:xfrm>
            <a:prstGeom prst="rect">
              <a:avLst/>
            </a:prstGeom>
          </p:spPr>
        </p:pic>
        <p:sp>
          <p:nvSpPr>
            <p:cNvPr id="32" name="PA-椭圆形标注 12">
              <a:extLst>
                <a:ext uri="{FF2B5EF4-FFF2-40B4-BE49-F238E27FC236}">
                  <a16:creationId xmlns:a16="http://schemas.microsoft.com/office/drawing/2014/main" id="{0F729073-A34B-4644-86A9-B6AF79AB44D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41257" y="3695771"/>
              <a:ext cx="1954583" cy="547252"/>
            </a:xfrm>
            <a:prstGeom prst="wedgeEllipseCallout">
              <a:avLst>
                <a:gd name="adj1" fmla="val 65071"/>
                <a:gd name="adj2" fmla="val 54938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Fully Broken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PA-椭圆形标注 13">
              <a:extLst>
                <a:ext uri="{FF2B5EF4-FFF2-40B4-BE49-F238E27FC236}">
                  <a16:creationId xmlns:a16="http://schemas.microsoft.com/office/drawing/2014/main" id="{9A06927A-7722-4851-8E0A-F8358D71727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533242" y="4468476"/>
              <a:ext cx="1687538" cy="504993"/>
            </a:xfrm>
            <a:prstGeom prst="wedgeEllipseCallou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Unbroken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45AB293-9A64-4773-8B2F-21B813B7A55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6807" y="1125441"/>
            <a:ext cx="3695032" cy="132227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2CDCD50-FA4A-4F0F-A4D0-43F86AB35084}"/>
              </a:ext>
            </a:extLst>
          </p:cNvPr>
          <p:cNvGrpSpPr/>
          <p:nvPr/>
        </p:nvGrpSpPr>
        <p:grpSpPr>
          <a:xfrm>
            <a:off x="5112356" y="2851912"/>
            <a:ext cx="2731788" cy="900000"/>
            <a:chOff x="6055374" y="3753442"/>
            <a:chExt cx="2672100" cy="841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B56CF57E-8435-467B-A99A-A700AAC33C46}"/>
                    </a:ext>
                  </a:extLst>
                </p:cNvPr>
                <p:cNvSpPr txBox="1"/>
                <p:nvPr/>
              </p:nvSpPr>
              <p:spPr>
                <a:xfrm>
                  <a:off x="6055374" y="4225629"/>
                  <a:ext cx="2445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(0)=1</m:t>
                        </m:r>
                        <m:r>
                          <m:rPr>
                            <m:nor/>
                          </m:rPr>
                          <a:rPr lang="en-US" altLang="zh-CN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,</m:t>
                        </m:r>
                        <m:r>
                          <a:rPr lang="zh-CN" alt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(±∞)=0</m:t>
                        </m:r>
                      </m:oMath>
                    </m:oMathPara>
                  </a14:m>
                  <a:endParaRPr lang="zh-CN" altLang="en-US" sz="180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B56CF57E-8435-467B-A99A-A700AAC33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374" y="4225629"/>
                  <a:ext cx="244531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D2DC019-3DB3-4147-9AAC-E95542D966A6}"/>
                    </a:ext>
                  </a:extLst>
                </p:cNvPr>
                <p:cNvSpPr txBox="1"/>
                <p:nvPr/>
              </p:nvSpPr>
              <p:spPr>
                <a:xfrm>
                  <a:off x="6055374" y="3753442"/>
                  <a:ext cx="1763511" cy="3864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zh-CN" alt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−|</m:t>
                            </m:r>
                            <m:r>
                              <a:rPr lang="zh-CN" altLang="en-US" sz="1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f>
                              <m:fPr>
                                <m:type m:val="lin"/>
                                <m:ctrlPr>
                                  <a:rPr lang="zh-CN" altLang="en-US" sz="1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r>
                                  <a:rPr lang="zh-CN" alt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CN" altLang="en-US" sz="180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D2DC019-3DB3-4147-9AAC-E95542D96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374" y="3753442"/>
                  <a:ext cx="1763511" cy="386452"/>
                </a:xfrm>
                <a:prstGeom prst="rect">
                  <a:avLst/>
                </a:prstGeom>
                <a:blipFill>
                  <a:blip r:embed="rId9"/>
                  <a:stretch>
                    <a:fillRect t="-75000" r="-15593" b="-838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F042FD0-D49D-4FE5-B546-1EB83D6A2AB0}"/>
                </a:ext>
              </a:extLst>
            </p:cNvPr>
            <p:cNvSpPr txBox="1"/>
            <p:nvPr/>
          </p:nvSpPr>
          <p:spPr>
            <a:xfrm>
              <a:off x="8273900" y="3770562"/>
              <a:ext cx="453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8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(2)</a:t>
              </a:r>
              <a:endParaRPr lang="zh-CN" altLang="en-US" sz="18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B252633-B1CC-4F48-8FC4-D7D116A3149A}"/>
                </a:ext>
              </a:extLst>
            </p:cNvPr>
            <p:cNvSpPr txBox="1"/>
            <p:nvPr/>
          </p:nvSpPr>
          <p:spPr>
            <a:xfrm>
              <a:off x="8294998" y="4223667"/>
              <a:ext cx="41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8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(3)</a:t>
              </a:r>
              <a:endParaRPr lang="zh-CN" altLang="en-US" sz="18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2812500-A1DD-4211-9CB3-D388D6004FEB}"/>
              </a:ext>
            </a:extLst>
          </p:cNvPr>
          <p:cNvSpPr txBox="1"/>
          <p:nvPr/>
        </p:nvSpPr>
        <p:spPr>
          <a:xfrm>
            <a:off x="5253081" y="2848822"/>
            <a:ext cx="2849017" cy="90000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3185D5-E98B-4920-A4CD-8D066C93F5C1}"/>
              </a:ext>
            </a:extLst>
          </p:cNvPr>
          <p:cNvGrpSpPr/>
          <p:nvPr/>
        </p:nvGrpSpPr>
        <p:grpSpPr>
          <a:xfrm>
            <a:off x="676589" y="2849814"/>
            <a:ext cx="3277189" cy="900000"/>
            <a:chOff x="1239263" y="2513723"/>
            <a:chExt cx="3367214" cy="89406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5EE9CF-8049-4AD9-8287-1519F17D975F}"/>
                </a:ext>
              </a:extLst>
            </p:cNvPr>
            <p:cNvGrpSpPr/>
            <p:nvPr/>
          </p:nvGrpSpPr>
          <p:grpSpPr>
            <a:xfrm>
              <a:off x="1239263" y="2677266"/>
              <a:ext cx="3217443" cy="572914"/>
              <a:chOff x="1088334" y="4031717"/>
              <a:chExt cx="3217443" cy="5729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A1D693E1-203F-43EA-9967-AFCF10AB11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88334" y="4031717"/>
                    <a:ext cx="3027983" cy="5729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defTabSz="9144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1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):={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800" i="1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for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sz="1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zh-CN" altLang="en-US" sz="1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800" i="1">
                                    <a:solidFill>
                                      <a:prstClr val="black"/>
                                    </a:solidFill>
                                    <a:latin typeface="Times New Roman" panose="020206030504050203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zh-CN" altLang="en-US" sz="1800" dirty="0">
                      <a:solidFill>
                        <a:prstClr val="black"/>
                      </a:solidFill>
                      <a:latin typeface="等线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A1D693E1-203F-43EA-9967-AFCF10AB11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8334" y="4031717"/>
                    <a:ext cx="3027983" cy="57291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28BB209-4E0D-4B6E-9B23-FF77EDA163EB}"/>
                  </a:ext>
                </a:extLst>
              </p:cNvPr>
              <p:cNvSpPr txBox="1"/>
              <p:nvPr/>
            </p:nvSpPr>
            <p:spPr>
              <a:xfrm>
                <a:off x="3894951" y="4129557"/>
                <a:ext cx="410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(1)</a:t>
                </a:r>
                <a:endParaRPr lang="zh-CN" altLang="en-US" sz="18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26516DA-099B-49AD-842A-2FD2B6FC1E04}"/>
                </a:ext>
              </a:extLst>
            </p:cNvPr>
            <p:cNvSpPr txBox="1"/>
            <p:nvPr/>
          </p:nvSpPr>
          <p:spPr>
            <a:xfrm>
              <a:off x="1453736" y="2513723"/>
              <a:ext cx="3152741" cy="894069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EA1E879F-E406-424D-8AEB-3FFB0A30652A}"/>
              </a:ext>
            </a:extLst>
          </p:cNvPr>
          <p:cNvSpPr/>
          <p:nvPr/>
        </p:nvSpPr>
        <p:spPr>
          <a:xfrm>
            <a:off x="5083908" y="2506905"/>
            <a:ext cx="3122106" cy="309746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Fig.2 Regularized Crack Topology (Continuity)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131F36-248D-44A3-AC69-D921626F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87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443433" y="313706"/>
            <a:ext cx="384148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Representation of crack by phase field 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10661D2-3758-43B5-95F6-61EC3228496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8" y="2465756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62DC194-B4F5-48AC-9B0F-2AB68393A666}"/>
              </a:ext>
            </a:extLst>
          </p:cNvPr>
          <p:cNvPicPr>
            <a:picLocks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10" y="2463161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B157ABC-B7B8-4C2E-BC5B-63CEAEBC97E8}"/>
              </a:ext>
            </a:extLst>
          </p:cNvPr>
          <p:cNvSpPr txBox="1"/>
          <p:nvPr/>
        </p:nvSpPr>
        <p:spPr>
          <a:xfrm>
            <a:off x="320856" y="4388591"/>
            <a:ext cx="1730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Fig.3 Sharp crack surface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8A9F188-C138-4005-810F-261015E5C3DC}"/>
              </a:ext>
            </a:extLst>
          </p:cNvPr>
          <p:cNvSpPr txBox="1"/>
          <p:nvPr/>
        </p:nvSpPr>
        <p:spPr>
          <a:xfrm>
            <a:off x="2215243" y="4390601"/>
            <a:ext cx="2180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Fig.4 Regularized  crack surface</a:t>
            </a:r>
            <a:endParaRPr lang="zh-CN" altLang="en-US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DDA3ED9-EBB9-4F20-8020-C73B753A5AB4}"/>
              </a:ext>
            </a:extLst>
          </p:cNvPr>
          <p:cNvGrpSpPr/>
          <p:nvPr/>
        </p:nvGrpSpPr>
        <p:grpSpPr>
          <a:xfrm>
            <a:off x="3393670" y="1012456"/>
            <a:ext cx="2903252" cy="1080000"/>
            <a:chOff x="4279214" y="1664239"/>
            <a:chExt cx="3542784" cy="115529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72DF800-169A-4AD4-9253-F932A3D0EE3B}"/>
                </a:ext>
              </a:extLst>
            </p:cNvPr>
            <p:cNvGrpSpPr/>
            <p:nvPr/>
          </p:nvGrpSpPr>
          <p:grpSpPr>
            <a:xfrm>
              <a:off x="4279214" y="1891069"/>
              <a:ext cx="3419424" cy="834671"/>
              <a:chOff x="3649307" y="1970477"/>
              <a:chExt cx="3419424" cy="8346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167973AC-996B-46E6-8C61-14E8E897D1A9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539" y="1970637"/>
                    <a:ext cx="2509767" cy="36917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(0)=1</m:t>
                          </m:r>
                          <m:r>
                            <m:rPr>
                              <m:nor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(±∞)=0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167973AC-996B-46E6-8C61-14E8E897D1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9539" y="1970637"/>
                    <a:ext cx="2509767" cy="3691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0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EC30910-952D-4E38-A76C-5476660BAF5F}"/>
                  </a:ext>
                </a:extLst>
              </p:cNvPr>
              <p:cNvSpPr txBox="1"/>
              <p:nvPr/>
            </p:nvSpPr>
            <p:spPr>
              <a:xfrm>
                <a:off x="6549440" y="1970477"/>
                <a:ext cx="489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(3)</a:t>
                </a:r>
                <a:endParaRPr lang="zh-CN" alt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03563A79-C4D2-417E-A393-D862A5F2CD11}"/>
                      </a:ext>
                    </a:extLst>
                  </p:cNvPr>
                  <p:cNvSpPr txBox="1"/>
                  <p:nvPr/>
                </p:nvSpPr>
                <p:spPr>
                  <a:xfrm>
                    <a:off x="3649307" y="2435817"/>
                    <a:ext cx="2929898" cy="369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zh-CN" altLang="en-US" sz="1600" b="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1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zh-CN" altLang="en-US" sz="1600" b="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1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1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zh-CN" altLang="en-US" sz="1600" b="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m:rPr>
                              <m:nor/>
                            </m:r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03563A79-C4D2-417E-A393-D862A5F2C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9307" y="2435817"/>
                    <a:ext cx="2929898" cy="369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6FF006-A3EE-41B1-ABC5-2ADC00E07084}"/>
                  </a:ext>
                </a:extLst>
              </p:cNvPr>
              <p:cNvSpPr txBox="1"/>
              <p:nvPr/>
            </p:nvSpPr>
            <p:spPr>
              <a:xfrm>
                <a:off x="6579204" y="2434014"/>
                <a:ext cx="489527" cy="369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(4)</a:t>
                </a:r>
                <a:endParaRPr lang="zh-CN" altLang="en-US" sz="1600" dirty="0"/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5145B56-9B8B-400D-B0D4-8BB7A1136A8E}"/>
                </a:ext>
              </a:extLst>
            </p:cNvPr>
            <p:cNvSpPr/>
            <p:nvPr/>
          </p:nvSpPr>
          <p:spPr>
            <a:xfrm>
              <a:off x="4445974" y="1664239"/>
              <a:ext cx="3376024" cy="11552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E73F183-4995-48C6-9628-FE244740F202}"/>
              </a:ext>
            </a:extLst>
          </p:cNvPr>
          <p:cNvGrpSpPr/>
          <p:nvPr/>
        </p:nvGrpSpPr>
        <p:grpSpPr>
          <a:xfrm>
            <a:off x="4675271" y="2496030"/>
            <a:ext cx="4297403" cy="1088267"/>
            <a:chOff x="3244203" y="3528459"/>
            <a:chExt cx="4746293" cy="1309806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1DC6064-E32F-474F-A815-1BE68EA38D71}"/>
                </a:ext>
              </a:extLst>
            </p:cNvPr>
            <p:cNvGrpSpPr/>
            <p:nvPr/>
          </p:nvGrpSpPr>
          <p:grpSpPr>
            <a:xfrm>
              <a:off x="3244203" y="3650646"/>
              <a:ext cx="4746293" cy="1187619"/>
              <a:chOff x="315735" y="4425005"/>
              <a:chExt cx="4746293" cy="11876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27428229-CA5F-429F-870B-1D1818D731AA}"/>
                      </a:ext>
                    </a:extLst>
                  </p:cNvPr>
                  <p:cNvSpPr txBox="1"/>
                  <p:nvPr/>
                </p:nvSpPr>
                <p:spPr>
                  <a:xfrm>
                    <a:off x="531870" y="4425184"/>
                    <a:ext cx="2227668" cy="4185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CN" sz="1600" i="1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1600" i="1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zh-CN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−|</m:t>
                              </m:r>
                              <m:r>
                                <a:rPr lang="en-US" altLang="zh-CN" sz="16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|/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altLang="zh-CN" sz="16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CN" sz="16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27428229-CA5F-429F-870B-1D1818D731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870" y="4425184"/>
                    <a:ext cx="2227668" cy="4185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61A236C-2184-433D-8200-45B9E312AA17}"/>
                  </a:ext>
                </a:extLst>
              </p:cNvPr>
              <p:cNvSpPr txBox="1"/>
              <p:nvPr/>
            </p:nvSpPr>
            <p:spPr>
              <a:xfrm>
                <a:off x="4424719" y="4425005"/>
                <a:ext cx="637309" cy="407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(7)</a:t>
                </a:r>
                <a:endParaRPr lang="zh-CN" alt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F39FD74B-6E03-47C5-B930-9777959C0F19}"/>
                      </a:ext>
                    </a:extLst>
                  </p:cNvPr>
                  <p:cNvSpPr txBox="1"/>
                  <p:nvPr/>
                </p:nvSpPr>
                <p:spPr>
                  <a:xfrm>
                    <a:off x="315735" y="4876624"/>
                    <a:ext cx="4092825" cy="7360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zh-CN" sz="16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):=</m:t>
                          </m:r>
                          <m:f>
                            <m:fPr>
                              <m:ctrlPr>
                                <a:rPr lang="zh-CN" altLang="zh-CN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a:rPr lang="en-US" altLang="zh-CN" sz="16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CN" sz="16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16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zh-CN" altLang="zh-CN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den>
                          </m:f>
                          <m:nary>
                            <m:naryPr>
                              <m:limLoc m:val="subSup"/>
                              <m:grow m:val="on"/>
                              <m:supHide m:val="on"/>
                              <m:ctrlPr>
                                <a:rPr lang="zh-CN" altLang="zh-CN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ℬ</m:t>
                              </m:r>
                            </m:sub>
                            <m:sup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𝑑𝑉</m:t>
                              </m:r>
                            </m:e>
                          </m:nary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F39FD74B-6E03-47C5-B930-9777959C0F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735" y="4876624"/>
                    <a:ext cx="4092825" cy="736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B27FD7E-F498-4E32-AE6C-27F03AF6F1CE}"/>
                  </a:ext>
                </a:extLst>
              </p:cNvPr>
              <p:cNvSpPr txBox="1"/>
              <p:nvPr/>
            </p:nvSpPr>
            <p:spPr>
              <a:xfrm>
                <a:off x="4408560" y="5014254"/>
                <a:ext cx="444637" cy="407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(8)</a:t>
                </a:r>
                <a:endParaRPr lang="zh-CN" altLang="en-US" sz="1600" dirty="0"/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7E61CFC-6EF3-453F-844E-393467D7BB5B}"/>
                </a:ext>
              </a:extLst>
            </p:cNvPr>
            <p:cNvSpPr/>
            <p:nvPr/>
          </p:nvSpPr>
          <p:spPr>
            <a:xfrm>
              <a:off x="3334744" y="3528459"/>
              <a:ext cx="4628346" cy="12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3CCE9C6-FDCF-4613-B4CA-7AC014F6FD90}"/>
              </a:ext>
            </a:extLst>
          </p:cNvPr>
          <p:cNvGrpSpPr/>
          <p:nvPr/>
        </p:nvGrpSpPr>
        <p:grpSpPr>
          <a:xfrm>
            <a:off x="6501388" y="1009118"/>
            <a:ext cx="2486820" cy="1080000"/>
            <a:chOff x="8357383" y="827314"/>
            <a:chExt cx="2981177" cy="75524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A1D5A67-6F1A-41DB-B449-94650AE7698C}"/>
                </a:ext>
              </a:extLst>
            </p:cNvPr>
            <p:cNvGrpSpPr/>
            <p:nvPr/>
          </p:nvGrpSpPr>
          <p:grpSpPr>
            <a:xfrm>
              <a:off x="8608326" y="1072015"/>
              <a:ext cx="2214938" cy="255149"/>
              <a:chOff x="5012912" y="1386353"/>
              <a:chExt cx="2214938" cy="2551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4CF50A6F-BA19-411A-878A-1A8507AE94EE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912" y="1394034"/>
                    <a:ext cx="1763510" cy="24746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−|</m:t>
                              </m:r>
                              <m: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f>
                                <m:fPr>
                                  <m:type m:val="lin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</m:sup>
                          </m:s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4CF50A6F-BA19-411A-878A-1A8507AE94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2912" y="1394034"/>
                    <a:ext cx="1763510" cy="24746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68966" r="-19087" b="-862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92CB080-7508-43AE-A8DB-93BA162EDDA9}"/>
                  </a:ext>
                </a:extLst>
              </p:cNvPr>
              <p:cNvSpPr txBox="1"/>
              <p:nvPr/>
            </p:nvSpPr>
            <p:spPr>
              <a:xfrm>
                <a:off x="6721358" y="1386353"/>
                <a:ext cx="506492" cy="236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(2)</a:t>
                </a:r>
                <a:endParaRPr lang="zh-CN" altLang="en-US" sz="1600" dirty="0"/>
              </a:p>
            </p:txBody>
          </p:sp>
        </p:grp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3A8F336-C74D-4F6E-94ED-29D26A720A0D}"/>
                </a:ext>
              </a:extLst>
            </p:cNvPr>
            <p:cNvSpPr/>
            <p:nvPr/>
          </p:nvSpPr>
          <p:spPr>
            <a:xfrm>
              <a:off x="8357383" y="827314"/>
              <a:ext cx="2981177" cy="7552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B91B0D1-B796-4023-9B32-3AA4F64B2D4C}"/>
              </a:ext>
            </a:extLst>
          </p:cNvPr>
          <p:cNvGrpSpPr/>
          <p:nvPr/>
        </p:nvGrpSpPr>
        <p:grpSpPr>
          <a:xfrm>
            <a:off x="5437164" y="3979160"/>
            <a:ext cx="3597166" cy="1058871"/>
            <a:chOff x="6317456" y="322793"/>
            <a:chExt cx="3340680" cy="124164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96272C31-0DF4-49B7-B17D-B4694AFE6C96}"/>
                </a:ext>
              </a:extLst>
            </p:cNvPr>
            <p:cNvGrpSpPr/>
            <p:nvPr/>
          </p:nvGrpSpPr>
          <p:grpSpPr>
            <a:xfrm>
              <a:off x="6317456" y="354903"/>
              <a:ext cx="3340680" cy="1209531"/>
              <a:chOff x="237885" y="5671808"/>
              <a:chExt cx="3340680" cy="12095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D417B04A-18C1-49B9-A2B7-C9F217893C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85" y="5671808"/>
                    <a:ext cx="2854035" cy="699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limLoc m:val="subSup"/>
                              <m:grow m:val="on"/>
                              <m:supHide m:val="on"/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  <m:sup/>
                            <m:e>
                              <m:r>
                                <a:rPr lang="zh-CN" alt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zh-CN" alt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</m:e>
                          </m:nary>
                        </m:oMath>
                      </m:oMathPara>
                    </a14:m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D417B04A-18C1-49B9-A2B7-C9F217893C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85" y="5671808"/>
                    <a:ext cx="2854035" cy="6999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69072" b="-2443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70E16BC1-1A12-4B77-BDFE-295EE41127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0095" y="6224875"/>
                    <a:ext cx="2974108" cy="6564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zh-CN" altLang="en-US" sz="16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sz="16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zh-CN" alt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16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zh-CN" altLang="en-US" sz="16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6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zh-CN" altLang="en-US" sz="16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16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zh-CN" alt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16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zh-CN" altLang="en-US" sz="16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70E16BC1-1A12-4B77-BDFE-295EE41127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095" y="6224875"/>
                    <a:ext cx="2974108" cy="65646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5944896-9BE9-495D-A3EF-D9387118DBAE}"/>
                  </a:ext>
                </a:extLst>
              </p:cNvPr>
              <p:cNvSpPr txBox="1"/>
              <p:nvPr/>
            </p:nvSpPr>
            <p:spPr>
              <a:xfrm>
                <a:off x="3052142" y="5787240"/>
                <a:ext cx="444637" cy="39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(9)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文本框 39">
                <a:extLst>
                  <a:ext uri="{FF2B5EF4-FFF2-40B4-BE49-F238E27FC236}">
                    <a16:creationId xmlns:a16="http://schemas.microsoft.com/office/drawing/2014/main" id="{62634727-7747-43BC-93B1-980B8AFDFD76}"/>
                  </a:ext>
                </a:extLst>
              </p:cNvPr>
              <p:cNvSpPr txBox="1"/>
              <p:nvPr/>
            </p:nvSpPr>
            <p:spPr>
              <a:xfrm>
                <a:off x="3013088" y="6396823"/>
                <a:ext cx="565477" cy="39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(10)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AFA515F-8CF9-4351-A60A-031B4DECD2B7}"/>
                </a:ext>
              </a:extLst>
            </p:cNvPr>
            <p:cNvSpPr/>
            <p:nvPr/>
          </p:nvSpPr>
          <p:spPr>
            <a:xfrm>
              <a:off x="6533675" y="322793"/>
              <a:ext cx="3080588" cy="11882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0000"/>
                </a:solidFill>
              </a:endParaRPr>
            </a:p>
          </p:txBody>
        </p:sp>
      </p:grp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FC43A00D-BF21-4558-A9E5-5A5E331C97C9}"/>
              </a:ext>
            </a:extLst>
          </p:cNvPr>
          <p:cNvCxnSpPr>
            <a:cxnSpLocks/>
            <a:stCxn id="53" idx="3"/>
            <a:endCxn id="63" idx="1"/>
          </p:cNvCxnSpPr>
          <p:nvPr/>
        </p:nvCxnSpPr>
        <p:spPr>
          <a:xfrm flipV="1">
            <a:off x="6296921" y="1549118"/>
            <a:ext cx="204467" cy="3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BBF49ED7-BF7D-441F-83C6-51622AA3B62F}"/>
              </a:ext>
            </a:extLst>
          </p:cNvPr>
          <p:cNvCxnSpPr>
            <a:cxnSpLocks/>
            <a:stCxn id="80" idx="3"/>
            <a:endCxn id="53" idx="1"/>
          </p:cNvCxnSpPr>
          <p:nvPr/>
        </p:nvCxnSpPr>
        <p:spPr>
          <a:xfrm flipV="1">
            <a:off x="3299047" y="1552456"/>
            <a:ext cx="231279" cy="5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5676CCC2-DB06-4A93-90A4-FA21F0480156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7744798" y="2089118"/>
            <a:ext cx="0" cy="406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C7D603D0-D7DD-40AE-B81F-DD5BF71DE8C1}"/>
              </a:ext>
            </a:extLst>
          </p:cNvPr>
          <p:cNvCxnSpPr>
            <a:cxnSpLocks/>
          </p:cNvCxnSpPr>
          <p:nvPr/>
        </p:nvCxnSpPr>
        <p:spPr>
          <a:xfrm>
            <a:off x="7700144" y="3542915"/>
            <a:ext cx="0" cy="436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C2912A94-353C-4342-BC1D-D12F69EB20F4}"/>
              </a:ext>
            </a:extLst>
          </p:cNvPr>
          <p:cNvGrpSpPr/>
          <p:nvPr/>
        </p:nvGrpSpPr>
        <p:grpSpPr>
          <a:xfrm>
            <a:off x="-124249" y="1017844"/>
            <a:ext cx="3423296" cy="1118616"/>
            <a:chOff x="4406482" y="3435943"/>
            <a:chExt cx="3664457" cy="1305052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7C3204ED-AD19-44E8-85F7-983C85B12EEE}"/>
                </a:ext>
              </a:extLst>
            </p:cNvPr>
            <p:cNvGrpSpPr/>
            <p:nvPr/>
          </p:nvGrpSpPr>
          <p:grpSpPr>
            <a:xfrm>
              <a:off x="4406482" y="3471303"/>
              <a:ext cx="3634898" cy="1269692"/>
              <a:chOff x="78151" y="3241307"/>
              <a:chExt cx="3634898" cy="12696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C7EA44F7-E967-4EA4-A2B7-3C5F028FA961}"/>
                      </a:ext>
                    </a:extLst>
                  </p:cNvPr>
                  <p:cNvSpPr txBox="1"/>
                  <p:nvPr/>
                </p:nvSpPr>
                <p:spPr>
                  <a:xfrm>
                    <a:off x="307466" y="3265590"/>
                    <a:ext cx="2127336" cy="41197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0" lang="en-US" altLang="zh-CN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Arg</m:t>
                          </m:r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{</m:t>
                          </m:r>
                          <m:limLow>
                            <m:limLowPr>
                              <m:ctrlPr>
                                <a:rPr kumimoji="0" lang="zh-CN" altLang="zh-CN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kumimoji="0" lang="en-US" altLang="zh-CN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  <m:lim>
                              <m:r>
                                <a:rPr kumimoji="0" lang="en-US" altLang="zh-CN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0" lang="en-US" altLang="zh-CN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altLang="zh-CN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)}</m:t>
                          </m:r>
                        </m:oMath>
                      </m:oMathPara>
                    </a14:m>
                    <a:endParaRPr kumimoji="0" lang="zh-CN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C7EA44F7-E967-4EA4-A2B7-3C5F028FA9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466" y="3265590"/>
                    <a:ext cx="2127336" cy="41197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13" b="-4655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B1D4FFD-B5D0-4AF1-BCC1-9A69A7862066}"/>
                  </a:ext>
                </a:extLst>
              </p:cNvPr>
              <p:cNvSpPr txBox="1"/>
              <p:nvPr/>
            </p:nvSpPr>
            <p:spPr>
              <a:xfrm>
                <a:off x="3139114" y="3241307"/>
                <a:ext cx="3850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(5)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38D89089-1339-4380-BAE2-3FE5203D0B4B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1" y="3722011"/>
                    <a:ext cx="3376024" cy="7889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kumimoji="0" lang="en-US" altLang="zh-CN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kumimoji="0" lang="en-US" altLang="zh-CN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kumimoji="0" lang="en-US" altLang="zh-CN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kumimoji="0" lang="zh-CN" altLang="zh-CN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zh-CN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subSup"/>
                              <m:grow m:val="on"/>
                              <m:supHide m:val="on"/>
                              <m:ctrlPr>
                                <a:rPr kumimoji="0" lang="zh-CN" altLang="zh-CN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ℬ</m:t>
                              </m:r>
                            </m:sub>
                            <m:sup/>
                            <m:e>
                              <m:r>
                                <a:rPr kumimoji="0" lang="en-US" altLang="zh-CN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sSup>
                                <m:sSupPr>
                                  <m:ctrlPr>
                                    <a:rPr kumimoji="0" lang="zh-CN" altLang="zh-CN" b="0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b="0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0" lang="en-US" altLang="zh-CN" b="0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zh-CN" altLang="zh-CN" b="0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b="0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kumimoji="0" lang="en-US" altLang="zh-CN" b="0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zh-CN" altLang="zh-CN" b="0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b="0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0" lang="en-US" altLang="zh-CN" b="0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′2</m:t>
                                  </m:r>
                                </m:sup>
                              </m:sSup>
                              <m:r>
                                <a:rPr kumimoji="0" lang="en-US" altLang="zh-CN" b="0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</m:nary>
                          <m:r>
                            <a:rPr kumimoji="0" lang="en-US" altLang="zh-CN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𝑑𝑉</m:t>
                          </m:r>
                        </m:oMath>
                      </m:oMathPara>
                    </a14:m>
                    <a:endParaRPr kumimoji="0" lang="zh-CN" altLang="zh-CN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38D89089-1339-4380-BAE2-3FE5203D0B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51" y="3722011"/>
                    <a:ext cx="3376024" cy="78898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50EAEE76-B725-44F8-8E42-DCCB34D4E77E}"/>
                  </a:ext>
                </a:extLst>
              </p:cNvPr>
              <p:cNvSpPr txBox="1"/>
              <p:nvPr/>
            </p:nvSpPr>
            <p:spPr>
              <a:xfrm>
                <a:off x="3139114" y="3841123"/>
                <a:ext cx="573935" cy="427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(6)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720D30C-4D82-4F57-A3F4-73B85A6AEC0F}"/>
                </a:ext>
              </a:extLst>
            </p:cNvPr>
            <p:cNvSpPr/>
            <p:nvPr/>
          </p:nvSpPr>
          <p:spPr>
            <a:xfrm>
              <a:off x="4694914" y="3435943"/>
              <a:ext cx="3376025" cy="12600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54A500-8399-42EA-9596-F96F83F1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0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366584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Energy functionals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3A0963-5B4C-4A39-B546-C62853AB8CBC}"/>
                  </a:ext>
                </a:extLst>
              </p:cNvPr>
              <p:cNvSpPr txBox="1"/>
              <p:nvPr/>
            </p:nvSpPr>
            <p:spPr>
              <a:xfrm>
                <a:off x="425845" y="1081286"/>
                <a:ext cx="7464214" cy="815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sz="16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6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zh-CN" altLang="en-US" sz="16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zh-CN" altLang="en-US" sz="16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16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zh-CN" alt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16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3A0963-5B4C-4A39-B546-C62853AB8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45" y="1081286"/>
                <a:ext cx="7464214" cy="815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39">
            <a:extLst>
              <a:ext uri="{FF2B5EF4-FFF2-40B4-BE49-F238E27FC236}">
                <a16:creationId xmlns:a16="http://schemas.microsoft.com/office/drawing/2014/main" id="{B07B5C12-2A4F-40F3-8F88-59773495BF50}"/>
              </a:ext>
            </a:extLst>
          </p:cNvPr>
          <p:cNvSpPr txBox="1"/>
          <p:nvPr/>
        </p:nvSpPr>
        <p:spPr>
          <a:xfrm>
            <a:off x="7272857" y="1264040"/>
            <a:ext cx="56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15">
            <a:extLst>
              <a:ext uri="{FF2B5EF4-FFF2-40B4-BE49-F238E27FC236}">
                <a16:creationId xmlns:a16="http://schemas.microsoft.com/office/drawing/2014/main" id="{35EAE4E6-6EB8-4F94-9CC1-112C3C7DFFDE}"/>
              </a:ext>
            </a:extLst>
          </p:cNvPr>
          <p:cNvSpPr txBox="1"/>
          <p:nvPr/>
        </p:nvSpPr>
        <p:spPr>
          <a:xfrm>
            <a:off x="736199" y="1697711"/>
            <a:ext cx="366584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Free (stored) energy functional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2D0964D0-278A-4BF3-83D4-4F7FDE045CE6}"/>
              </a:ext>
            </a:extLst>
          </p:cNvPr>
          <p:cNvSpPr/>
          <p:nvPr/>
        </p:nvSpPr>
        <p:spPr>
          <a:xfrm>
            <a:off x="959782" y="3654967"/>
            <a:ext cx="6717569" cy="36859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Consider  the unilateral effects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(i.e. the so-called anisotropic degradation</a:t>
            </a:r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in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Miehe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 et al. 2010)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18D2DCA8-C5C8-4E58-BDD1-D7667CFAC212}"/>
                  </a:ext>
                </a:extLst>
              </p:cNvPr>
              <p:cNvSpPr txBox="1"/>
              <p:nvPr/>
            </p:nvSpPr>
            <p:spPr>
              <a:xfrm>
                <a:off x="1635119" y="2941401"/>
                <a:ext cx="240025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18D2DCA8-C5C8-4E58-BDD1-D7667CFAC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19" y="2941401"/>
                <a:ext cx="2400250" cy="338554"/>
              </a:xfrm>
              <a:prstGeom prst="rect">
                <a:avLst/>
              </a:prstGeom>
              <a:blipFill>
                <a:blip r:embed="rId4"/>
                <a:stretch>
                  <a:fillRect t="-110909" r="-10660" b="-17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E21D82C-FA29-4EB9-8A6B-5317219DD9B1}"/>
                  </a:ext>
                </a:extLst>
              </p:cNvPr>
              <p:cNvSpPr txBox="1"/>
              <p:nvPr/>
            </p:nvSpPr>
            <p:spPr>
              <a:xfrm>
                <a:off x="1030458" y="4208174"/>
                <a:ext cx="33447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zh-CN" altLang="en-US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E21D82C-FA29-4EB9-8A6B-5317219DD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58" y="4208174"/>
                <a:ext cx="3344772" cy="338554"/>
              </a:xfrm>
              <a:prstGeom prst="rect">
                <a:avLst/>
              </a:prstGeom>
              <a:blipFill>
                <a:blip r:embed="rId5"/>
                <a:stretch>
                  <a:fillRect t="-108929" r="-5647" b="-16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8DA392DA-BA99-4C1F-A84E-3754AA478D45}"/>
                  </a:ext>
                </a:extLst>
              </p:cNvPr>
              <p:cNvSpPr txBox="1"/>
              <p:nvPr/>
            </p:nvSpPr>
            <p:spPr>
              <a:xfrm>
                <a:off x="4908884" y="4159818"/>
                <a:ext cx="23394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zh-CN" alt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zh-CN" altLang="en-US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zh-CN" alt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zh-CN" alt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zh-CN" altLang="en-US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zh-CN" alt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8DA392DA-BA99-4C1F-A84E-3754AA478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84" y="4159818"/>
                <a:ext cx="2339491" cy="338554"/>
              </a:xfrm>
              <a:prstGeom prst="rect">
                <a:avLst/>
              </a:prstGeom>
              <a:blipFill>
                <a:blip r:embed="rId6"/>
                <a:stretch>
                  <a:fillRect t="-108929" r="-19010" b="-16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本框 39">
            <a:extLst>
              <a:ext uri="{FF2B5EF4-FFF2-40B4-BE49-F238E27FC236}">
                <a16:creationId xmlns:a16="http://schemas.microsoft.com/office/drawing/2014/main" id="{878CB65D-F5BE-4D9B-934E-BDBDC261A562}"/>
              </a:ext>
            </a:extLst>
          </p:cNvPr>
          <p:cNvSpPr txBox="1"/>
          <p:nvPr/>
        </p:nvSpPr>
        <p:spPr>
          <a:xfrm>
            <a:off x="4199322" y="4187456"/>
            <a:ext cx="577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(15)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39">
            <a:extLst>
              <a:ext uri="{FF2B5EF4-FFF2-40B4-BE49-F238E27FC236}">
                <a16:creationId xmlns:a16="http://schemas.microsoft.com/office/drawing/2014/main" id="{1E12A9FA-BA16-4167-84CA-1B95768BF93D}"/>
              </a:ext>
            </a:extLst>
          </p:cNvPr>
          <p:cNvSpPr txBox="1"/>
          <p:nvPr/>
        </p:nvSpPr>
        <p:spPr>
          <a:xfrm>
            <a:off x="7126022" y="4159818"/>
            <a:ext cx="577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(16)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B9C1BECF-495B-419E-9567-7415E86A2587}"/>
              </a:ext>
            </a:extLst>
          </p:cNvPr>
          <p:cNvGrpSpPr/>
          <p:nvPr/>
        </p:nvGrpSpPr>
        <p:grpSpPr>
          <a:xfrm>
            <a:off x="846642" y="2070894"/>
            <a:ext cx="3188726" cy="727261"/>
            <a:chOff x="551677" y="2815123"/>
            <a:chExt cx="3376969" cy="596958"/>
          </a:xfrm>
        </p:grpSpPr>
        <p:sp>
          <p:nvSpPr>
            <p:cNvPr id="102" name="文本框 39">
              <a:extLst>
                <a:ext uri="{FF2B5EF4-FFF2-40B4-BE49-F238E27FC236}">
                  <a16:creationId xmlns:a16="http://schemas.microsoft.com/office/drawing/2014/main" id="{BEE4A267-8F08-4B9A-881C-FB75BCC3D608}"/>
                </a:ext>
              </a:extLst>
            </p:cNvPr>
            <p:cNvSpPr txBox="1"/>
            <p:nvPr/>
          </p:nvSpPr>
          <p:spPr>
            <a:xfrm>
              <a:off x="3363168" y="2902285"/>
              <a:ext cx="565478" cy="277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(12)</a:t>
              </a:r>
              <a:endPara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90A0D8BD-A596-46B7-8029-ECB9AF55BB5C}"/>
                    </a:ext>
                  </a:extLst>
                </p:cNvPr>
                <p:cNvSpPr txBox="1"/>
                <p:nvPr/>
              </p:nvSpPr>
              <p:spPr>
                <a:xfrm>
                  <a:off x="551677" y="2815123"/>
                  <a:ext cx="2920440" cy="596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limLoc m:val="subSup"/>
                            <m:grow m:val="on"/>
                            <m:supHide m:val="on"/>
                            <m:ctrlPr>
                              <a:rPr lang="zh-CN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  <m:sup/>
                          <m:e>
                            <m:r>
                              <a:rPr lang="zh-CN" altLang="en-US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zh-CN" altLang="en-US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zh-CN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e>
                        </m:nary>
                      </m:oMath>
                    </m:oMathPara>
                  </a14:m>
                  <a:endParaRPr lang="zh-CN" altLang="en-US" sz="160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90A0D8BD-A596-46B7-8029-ECB9AF55BB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77" y="2815123"/>
                  <a:ext cx="2920440" cy="596958"/>
                </a:xfrm>
                <a:prstGeom prst="rect">
                  <a:avLst/>
                </a:prstGeom>
                <a:blipFill>
                  <a:blip r:embed="rId7"/>
                  <a:stretch>
                    <a:fillRect t="-137815" b="-180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0570D8D-0696-4EE6-BB39-E97E6C1D9E37}"/>
              </a:ext>
            </a:extLst>
          </p:cNvPr>
          <p:cNvSpPr txBox="1"/>
          <p:nvPr/>
        </p:nvSpPr>
        <p:spPr>
          <a:xfrm>
            <a:off x="3743140" y="2961042"/>
            <a:ext cx="67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with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文本框 15">
            <a:extLst>
              <a:ext uri="{FF2B5EF4-FFF2-40B4-BE49-F238E27FC236}">
                <a16:creationId xmlns:a16="http://schemas.microsoft.com/office/drawing/2014/main" id="{A29E3FA9-0AEA-469D-AA89-8F8E3808BC19}"/>
              </a:ext>
            </a:extLst>
          </p:cNvPr>
          <p:cNvSpPr txBox="1"/>
          <p:nvPr/>
        </p:nvSpPr>
        <p:spPr>
          <a:xfrm>
            <a:off x="992534" y="2951505"/>
            <a:ext cx="106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 which,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文本框 39">
            <a:extLst>
              <a:ext uri="{FF2B5EF4-FFF2-40B4-BE49-F238E27FC236}">
                <a16:creationId xmlns:a16="http://schemas.microsoft.com/office/drawing/2014/main" id="{DAF5DF4B-6597-469F-92E4-69B98621F364}"/>
              </a:ext>
            </a:extLst>
          </p:cNvPr>
          <p:cNvSpPr txBox="1"/>
          <p:nvPr/>
        </p:nvSpPr>
        <p:spPr>
          <a:xfrm>
            <a:off x="7155234" y="2752949"/>
            <a:ext cx="56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(13)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F423BE-D167-480A-B51D-4DDED2EC8F71}"/>
              </a:ext>
            </a:extLst>
          </p:cNvPr>
          <p:cNvGrpSpPr/>
          <p:nvPr/>
        </p:nvGrpSpPr>
        <p:grpSpPr>
          <a:xfrm>
            <a:off x="3400926" y="2765122"/>
            <a:ext cx="3948248" cy="659595"/>
            <a:chOff x="4140469" y="2753830"/>
            <a:chExt cx="4489181" cy="6595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279D5715-6981-4D51-9680-946AA9DA282B}"/>
                    </a:ext>
                  </a:extLst>
                </p:cNvPr>
                <p:cNvSpPr txBox="1"/>
                <p:nvPr/>
              </p:nvSpPr>
              <p:spPr>
                <a:xfrm>
                  <a:off x="5048250" y="2753830"/>
                  <a:ext cx="35814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]"/>
                            <m:ctrlPr>
                              <a:rPr lang="zh-CN" altLang="en-US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zh-CN" altLang="en-US" sz="1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zh-CN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zh-CN" alt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tr</m:t>
                                </m:r>
                              </m:e>
                              <m:sup>
                                <m:r>
                                  <a:rPr lang="zh-CN" altLang="en-US" sz="1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  <m:f>
                              <m:fPr>
                                <m:type m:val="lin"/>
                                <m:ctrlPr>
                                  <a:rPr lang="zh-CN" altLang="en-US" sz="16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m:rPr>
                                <m:nor/>
                              </m:rPr>
                              <a:rPr lang="zh-CN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tr</m:t>
                            </m:r>
                            <m:r>
                              <a:rPr lang="zh-CN" altLang="en-US" sz="16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zh-CN" alt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p>
                                <m:r>
                                  <a:rPr lang="zh-CN" altLang="en-US" sz="1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160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279D5715-6981-4D51-9680-946AA9DA2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250" y="2753830"/>
                  <a:ext cx="3581400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110909" r="-5029" b="-17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D7B4D402-010B-4F8A-B822-1FFB186C4E14}"/>
                    </a:ext>
                  </a:extLst>
                </p:cNvPr>
                <p:cNvSpPr txBox="1"/>
                <p:nvPr/>
              </p:nvSpPr>
              <p:spPr>
                <a:xfrm>
                  <a:off x="4140469" y="3043195"/>
                  <a:ext cx="4151746" cy="3702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kumimoji="0" lang="zh-CN" altLang="en-US" sz="16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zh-CN" alt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kumimoji="0" lang="zh-CN" alt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)"/>
                                <m:endChr m:val=""/>
                                <m:ctrlPr>
                                  <a:rPr kumimoji="0" lang="zh-CN" alt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=(1−</m:t>
                                </m:r>
                                <m:r>
                                  <a:rPr kumimoji="0" lang="en-US" altLang="zh-CN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altLang="zh-CN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0" lang="zh-CN" altLang="en-US" sz="1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D7B4D402-010B-4F8A-B822-1FFB186C4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69" y="3043195"/>
                  <a:ext cx="4151746" cy="370230"/>
                </a:xfrm>
                <a:prstGeom prst="rect">
                  <a:avLst/>
                </a:prstGeom>
                <a:blipFill>
                  <a:blip r:embed="rId9"/>
                  <a:stretch>
                    <a:fillRect t="-90164" b="-1557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A1297B64-F32B-4B9A-998C-568FE643CDA5}"/>
              </a:ext>
            </a:extLst>
          </p:cNvPr>
          <p:cNvSpPr/>
          <p:nvPr/>
        </p:nvSpPr>
        <p:spPr>
          <a:xfrm>
            <a:off x="4402043" y="2888554"/>
            <a:ext cx="53285" cy="49291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FC74AA52-DFE7-4629-9130-3CE853AD37FD}"/>
              </a:ext>
            </a:extLst>
          </p:cNvPr>
          <p:cNvSpPr txBox="1"/>
          <p:nvPr/>
        </p:nvSpPr>
        <p:spPr>
          <a:xfrm>
            <a:off x="741742" y="814300"/>
            <a:ext cx="366584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Dissipation functional</a:t>
            </a:r>
          </a:p>
        </p:txBody>
      </p:sp>
      <p:sp>
        <p:nvSpPr>
          <p:cNvPr id="5" name="文本框 39">
            <a:extLst>
              <a:ext uri="{FF2B5EF4-FFF2-40B4-BE49-F238E27FC236}">
                <a16:creationId xmlns:a16="http://schemas.microsoft.com/office/drawing/2014/main" id="{FCBC3D34-382B-46D4-A50B-CBF43BE6DF7D}"/>
              </a:ext>
            </a:extLst>
          </p:cNvPr>
          <p:cNvSpPr txBox="1"/>
          <p:nvPr/>
        </p:nvSpPr>
        <p:spPr>
          <a:xfrm>
            <a:off x="5993184" y="3091503"/>
            <a:ext cx="56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ADF54-2C70-4C7F-9C7D-851E16E0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6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366584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Internal energy functional</a:t>
            </a: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5111AE01-6E00-4AF2-A1CD-26D8202E7F03}"/>
              </a:ext>
            </a:extLst>
          </p:cNvPr>
          <p:cNvSpPr txBox="1">
            <a:spLocks/>
          </p:cNvSpPr>
          <p:nvPr/>
        </p:nvSpPr>
        <p:spPr>
          <a:xfrm>
            <a:off x="4533666" y="199878"/>
            <a:ext cx="4004054" cy="440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7E99E9C-803D-4045-8EA1-647297BCEFD4}"/>
              </a:ext>
            </a:extLst>
          </p:cNvPr>
          <p:cNvCxnSpPr>
            <a:cxnSpLocks/>
          </p:cNvCxnSpPr>
          <p:nvPr/>
        </p:nvCxnSpPr>
        <p:spPr>
          <a:xfrm>
            <a:off x="516992" y="2604377"/>
            <a:ext cx="82053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E8EA667-98CA-4E0C-B2E4-E69A26082BD0}"/>
                  </a:ext>
                </a:extLst>
              </p:cNvPr>
              <p:cNvSpPr txBox="1"/>
              <p:nvPr/>
            </p:nvSpPr>
            <p:spPr>
              <a:xfrm>
                <a:off x="372373" y="2996434"/>
                <a:ext cx="7916247" cy="627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  <m:sup/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E8EA667-98CA-4E0C-B2E4-E69A2608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73" y="2996434"/>
                <a:ext cx="7916247" cy="627608"/>
              </a:xfrm>
              <a:prstGeom prst="rect">
                <a:avLst/>
              </a:prstGeom>
              <a:blipFill>
                <a:blip r:embed="rId3"/>
                <a:stretch>
                  <a:fillRect t="-160784" b="-2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B99BB82-4E36-46A8-A6B1-7020F85E36A9}"/>
                  </a:ext>
                </a:extLst>
              </p:cNvPr>
              <p:cNvSpPr txBox="1"/>
              <p:nvPr/>
            </p:nvSpPr>
            <p:spPr>
              <a:xfrm>
                <a:off x="1578126" y="893597"/>
                <a:ext cx="5235847" cy="596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B99BB82-4E36-46A8-A6B1-7020F85E3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126" y="893597"/>
                <a:ext cx="5235847" cy="596958"/>
              </a:xfrm>
              <a:prstGeom prst="rect">
                <a:avLst/>
              </a:prstGeom>
              <a:blipFill>
                <a:blip r:embed="rId4"/>
                <a:stretch>
                  <a:fillRect t="-167347" b="-2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左大括号 34">
            <a:extLst>
              <a:ext uri="{FF2B5EF4-FFF2-40B4-BE49-F238E27FC236}">
                <a16:creationId xmlns:a16="http://schemas.microsoft.com/office/drawing/2014/main" id="{F129B198-4797-4FDE-A978-A5BE6C2EF21C}"/>
              </a:ext>
            </a:extLst>
          </p:cNvPr>
          <p:cNvSpPr/>
          <p:nvPr/>
        </p:nvSpPr>
        <p:spPr>
          <a:xfrm rot="5400000" flipH="1" flipV="1">
            <a:off x="1707279" y="1380831"/>
            <a:ext cx="51152" cy="11290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C6F1E5D6-1A9E-4562-95AF-E23A4CBB4872}"/>
              </a:ext>
            </a:extLst>
          </p:cNvPr>
          <p:cNvSpPr/>
          <p:nvPr/>
        </p:nvSpPr>
        <p:spPr>
          <a:xfrm rot="5400000" flipH="1" flipV="1">
            <a:off x="3538345" y="746827"/>
            <a:ext cx="49048" cy="14170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4AA5119A-1731-4FFC-A9E4-480005CA8145}"/>
              </a:ext>
            </a:extLst>
          </p:cNvPr>
          <p:cNvSpPr/>
          <p:nvPr/>
        </p:nvSpPr>
        <p:spPr>
          <a:xfrm rot="5400000" flipH="1" flipV="1">
            <a:off x="5508314" y="377131"/>
            <a:ext cx="53272" cy="216580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4832900-BC51-4E3E-84E7-B0225722EA59}"/>
              </a:ext>
            </a:extLst>
          </p:cNvPr>
          <p:cNvSpPr txBox="1"/>
          <p:nvPr/>
        </p:nvSpPr>
        <p:spPr>
          <a:xfrm>
            <a:off x="1015503" y="1611486"/>
            <a:ext cx="167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energy functional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B358581-FBD9-45BD-8003-94F54BEDE4D5}"/>
              </a:ext>
            </a:extLst>
          </p:cNvPr>
          <p:cNvSpPr txBox="1"/>
          <p:nvPr/>
        </p:nvSpPr>
        <p:spPr>
          <a:xfrm>
            <a:off x="2989442" y="1611486"/>
            <a:ext cx="1210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 functional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8E77B9-3C43-4D52-9EE1-9EBF7E25489A}"/>
              </a:ext>
            </a:extLst>
          </p:cNvPr>
          <p:cNvSpPr txBox="1"/>
          <p:nvPr/>
        </p:nvSpPr>
        <p:spPr>
          <a:xfrm>
            <a:off x="4819210" y="1635014"/>
            <a:ext cx="1716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Dissipation  functional 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39">
            <a:extLst>
              <a:ext uri="{FF2B5EF4-FFF2-40B4-BE49-F238E27FC236}">
                <a16:creationId xmlns:a16="http://schemas.microsoft.com/office/drawing/2014/main" id="{F359134B-FA3F-4172-8E26-07BEB194E93B}"/>
              </a:ext>
            </a:extLst>
          </p:cNvPr>
          <p:cNvSpPr txBox="1"/>
          <p:nvPr/>
        </p:nvSpPr>
        <p:spPr>
          <a:xfrm>
            <a:off x="6915899" y="951327"/>
            <a:ext cx="556464" cy="35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(17)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A47E2489-09A8-40A1-927F-B85CFBF09A6B}"/>
              </a:ext>
            </a:extLst>
          </p:cNvPr>
          <p:cNvSpPr/>
          <p:nvPr/>
        </p:nvSpPr>
        <p:spPr>
          <a:xfrm rot="5400000" flipH="1" flipV="1">
            <a:off x="2591265" y="3466373"/>
            <a:ext cx="86734" cy="11290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63A355E-359E-44F0-941A-3F9BA26D9DA7}"/>
              </a:ext>
            </a:extLst>
          </p:cNvPr>
          <p:cNvSpPr txBox="1"/>
          <p:nvPr/>
        </p:nvSpPr>
        <p:spPr>
          <a:xfrm>
            <a:off x="1768666" y="3666002"/>
            <a:ext cx="1689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power functional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DBD13A7-8268-4E07-B93E-004446430008}"/>
              </a:ext>
            </a:extLst>
          </p:cNvPr>
          <p:cNvSpPr txBox="1"/>
          <p:nvPr/>
        </p:nvSpPr>
        <p:spPr>
          <a:xfrm>
            <a:off x="4693219" y="3666002"/>
            <a:ext cx="123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force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39">
            <a:extLst>
              <a:ext uri="{FF2B5EF4-FFF2-40B4-BE49-F238E27FC236}">
                <a16:creationId xmlns:a16="http://schemas.microsoft.com/office/drawing/2014/main" id="{E47D43EA-BD31-42F9-BACE-8B94FCB16B02}"/>
              </a:ext>
            </a:extLst>
          </p:cNvPr>
          <p:cNvSpPr txBox="1"/>
          <p:nvPr/>
        </p:nvSpPr>
        <p:spPr>
          <a:xfrm>
            <a:off x="6407353" y="3081308"/>
            <a:ext cx="50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15">
            <a:extLst>
              <a:ext uri="{FF2B5EF4-FFF2-40B4-BE49-F238E27FC236}">
                <a16:creationId xmlns:a16="http://schemas.microsoft.com/office/drawing/2014/main" id="{B42EE2F1-18EB-47F6-87D8-B3DC7E4F139E}"/>
              </a:ext>
            </a:extLst>
          </p:cNvPr>
          <p:cNvSpPr txBox="1"/>
          <p:nvPr/>
        </p:nvSpPr>
        <p:spPr>
          <a:xfrm>
            <a:off x="724526" y="2623614"/>
            <a:ext cx="366584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External power functional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8A8EF24-D099-4085-A097-924D1BBFA7A4}"/>
              </a:ext>
            </a:extLst>
          </p:cNvPr>
          <p:cNvCxnSpPr>
            <a:cxnSpLocks/>
          </p:cNvCxnSpPr>
          <p:nvPr/>
        </p:nvCxnSpPr>
        <p:spPr>
          <a:xfrm>
            <a:off x="3256867" y="3479457"/>
            <a:ext cx="306002" cy="186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F30748D4-4A6E-4BAA-B9E1-79CF3E4E2083}"/>
              </a:ext>
            </a:extLst>
          </p:cNvPr>
          <p:cNvSpPr txBox="1"/>
          <p:nvPr/>
        </p:nvSpPr>
        <p:spPr>
          <a:xfrm>
            <a:off x="3323645" y="3666002"/>
            <a:ext cx="72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force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E40D924-37F8-4D13-AF4F-F061901EFF56}"/>
              </a:ext>
            </a:extLst>
          </p:cNvPr>
          <p:cNvCxnSpPr>
            <a:cxnSpLocks/>
          </p:cNvCxnSpPr>
          <p:nvPr/>
        </p:nvCxnSpPr>
        <p:spPr>
          <a:xfrm>
            <a:off x="5005469" y="3450401"/>
            <a:ext cx="256342" cy="215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15ECFB-89F8-4B95-8DBA-2A6AE179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8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15.5|33.9|14.6|27.8|5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2611</TotalTime>
  <Words>1438</Words>
  <Application>Microsoft Office PowerPoint</Application>
  <PresentationFormat>全屏显示(16:9)</PresentationFormat>
  <Paragraphs>322</Paragraphs>
  <Slides>29</Slides>
  <Notes>29</Notes>
  <HiddenSlides>0</HiddenSlides>
  <MMClips>7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xiaodong zhang</cp:lastModifiedBy>
  <cp:revision>265</cp:revision>
  <dcterms:created xsi:type="dcterms:W3CDTF">2016-05-20T12:59:00Z</dcterms:created>
  <dcterms:modified xsi:type="dcterms:W3CDTF">2021-07-12T12:23:52Z</dcterms:modified>
  <cp:category/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